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506" r:id="rId2"/>
    <p:sldId id="262" r:id="rId3"/>
    <p:sldId id="319" r:id="rId4"/>
    <p:sldId id="578" r:id="rId5"/>
    <p:sldId id="388" r:id="rId6"/>
    <p:sldId id="440" r:id="rId7"/>
    <p:sldId id="579" r:id="rId8"/>
    <p:sldId id="512" r:id="rId9"/>
    <p:sldId id="441" r:id="rId10"/>
    <p:sldId id="528" r:id="rId11"/>
    <p:sldId id="514" r:id="rId12"/>
    <p:sldId id="529" r:id="rId13"/>
    <p:sldId id="530" r:id="rId14"/>
    <p:sldId id="537" r:id="rId15"/>
    <p:sldId id="541" r:id="rId16"/>
    <p:sldId id="538" r:id="rId17"/>
    <p:sldId id="539" r:id="rId18"/>
    <p:sldId id="542" r:id="rId19"/>
    <p:sldId id="543" r:id="rId20"/>
    <p:sldId id="544" r:id="rId21"/>
    <p:sldId id="545" r:id="rId22"/>
    <p:sldId id="546" r:id="rId23"/>
    <p:sldId id="552" r:id="rId24"/>
    <p:sldId id="553" r:id="rId25"/>
    <p:sldId id="554" r:id="rId26"/>
    <p:sldId id="556" r:id="rId27"/>
    <p:sldId id="557" r:id="rId28"/>
    <p:sldId id="558" r:id="rId29"/>
    <p:sldId id="559" r:id="rId30"/>
    <p:sldId id="364" r:id="rId31"/>
    <p:sldId id="365" r:id="rId32"/>
    <p:sldId id="366" r:id="rId33"/>
    <p:sldId id="261" r:id="rId34"/>
    <p:sldId id="560" r:id="rId35"/>
    <p:sldId id="561" r:id="rId36"/>
    <p:sldId id="562" r:id="rId37"/>
    <p:sldId id="563" r:id="rId38"/>
    <p:sldId id="564" r:id="rId39"/>
    <p:sldId id="565" r:id="rId40"/>
    <p:sldId id="566" r:id="rId41"/>
    <p:sldId id="567" r:id="rId42"/>
    <p:sldId id="568" r:id="rId43"/>
    <p:sldId id="569" r:id="rId44"/>
    <p:sldId id="570" r:id="rId45"/>
    <p:sldId id="571" r:id="rId46"/>
    <p:sldId id="580" r:id="rId47"/>
    <p:sldId id="284" r:id="rId48"/>
    <p:sldId id="508" r:id="rId49"/>
    <p:sldId id="572" r:id="rId50"/>
    <p:sldId id="573" r:id="rId51"/>
    <p:sldId id="574" r:id="rId52"/>
    <p:sldId id="340" r:id="rId53"/>
    <p:sldId id="339" r:id="rId54"/>
    <p:sldId id="326" r:id="rId55"/>
    <p:sldId id="328" r:id="rId56"/>
    <p:sldId id="329" r:id="rId57"/>
    <p:sldId id="330" r:id="rId58"/>
    <p:sldId id="331" r:id="rId59"/>
    <p:sldId id="397" r:id="rId60"/>
    <p:sldId id="318" r:id="rId61"/>
    <p:sldId id="312" r:id="rId62"/>
    <p:sldId id="257" r:id="rId63"/>
    <p:sldId id="258" r:id="rId64"/>
    <p:sldId id="259" r:id="rId65"/>
    <p:sldId id="260" r:id="rId66"/>
    <p:sldId id="256" r:id="rId67"/>
    <p:sldId id="263" r:id="rId68"/>
    <p:sldId id="282" r:id="rId69"/>
    <p:sldId id="333" r:id="rId70"/>
    <p:sldId id="332" r:id="rId71"/>
    <p:sldId id="281" r:id="rId72"/>
    <p:sldId id="266" r:id="rId73"/>
    <p:sldId id="310" r:id="rId74"/>
    <p:sldId id="311" r:id="rId75"/>
    <p:sldId id="270" r:id="rId76"/>
    <p:sldId id="307" r:id="rId77"/>
    <p:sldId id="303" r:id="rId78"/>
    <p:sldId id="308" r:id="rId79"/>
    <p:sldId id="273" r:id="rId80"/>
    <p:sldId id="309" r:id="rId81"/>
    <p:sldId id="368" r:id="rId82"/>
    <p:sldId id="369" r:id="rId83"/>
    <p:sldId id="370" r:id="rId84"/>
    <p:sldId id="371" r:id="rId85"/>
    <p:sldId id="372" r:id="rId86"/>
    <p:sldId id="264" r:id="rId87"/>
    <p:sldId id="374" r:id="rId88"/>
    <p:sldId id="380" r:id="rId89"/>
    <p:sldId id="381" r:id="rId90"/>
    <p:sldId id="382" r:id="rId91"/>
    <p:sldId id="575" r:id="rId92"/>
    <p:sldId id="577" r:id="rId93"/>
    <p:sldId id="576" r:id="rId94"/>
    <p:sldId id="275" r:id="rId95"/>
    <p:sldId id="276" r:id="rId96"/>
    <p:sldId id="277" r:id="rId97"/>
    <p:sldId id="278" r:id="rId98"/>
    <p:sldId id="279" r:id="rId99"/>
    <p:sldId id="395" r:id="rId100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70FF"/>
    <a:srgbClr val="FF8A8B"/>
    <a:srgbClr val="8A8BFF"/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61"/>
    <p:restoredTop sz="73239" autoAdjust="0"/>
  </p:normalViewPr>
  <p:slideViewPr>
    <p:cSldViewPr snapToGrid="0" snapToObjects="1">
      <p:cViewPr varScale="1">
        <p:scale>
          <a:sx n="118" d="100"/>
          <a:sy n="118" d="100"/>
        </p:scale>
        <p:origin x="1240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Open up </a:t>
            </a:r>
            <a:r>
              <a:rPr lang="en-US"/>
              <a:t>the black box as best we can.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65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3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9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513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6524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057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262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</a:t>
            </a:r>
            <a:r>
              <a:rPr lang="en-US" baseline="0" dirty="0"/>
              <a:t> key idea here is actually to think of this process as a filter.</a:t>
            </a:r>
          </a:p>
          <a:p>
            <a:r>
              <a:rPr lang="en-US" baseline="0" dirty="0"/>
              <a:t>Very natural to feed pixels into a logistic regression model.</a:t>
            </a:r>
          </a:p>
          <a:p>
            <a:r>
              <a:rPr lang="en-US" baseline="0" dirty="0"/>
              <a:t>Only by thinking of this as a filter do we think to move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751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03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10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68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thru sensitivity and specificity . Add that this is an advertisement for Matt. Add 2x2 table…maybe show moving a threshold. Add equation. Say that with sensitivity, “the higher the better”, and with 1- Specificity, also higher is better, but here is 1- specificity, so lower is better. Start with a different graph to explain. Animate so that after I state, superimpose human performance, add human points. Keep the message simple. The CNN is doing better than 80% of the physicians. Animate the inset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31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12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4754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2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7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83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2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178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99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100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6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that here, we have multiple objects recognized as distinct even though they share a label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52228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</a:t>
            </a:r>
            <a:r>
              <a:rPr lang="en-US" baseline="0" dirty="0"/>
              <a:t> transition here…</a:t>
            </a:r>
          </a:p>
          <a:p>
            <a:endParaRPr lang="en-US" baseline="0" dirty="0"/>
          </a:p>
          <a:p>
            <a:r>
              <a:rPr lang="en-US" baseline="0" dirty="0"/>
              <a:t>Digits to numbers</a:t>
            </a:r>
          </a:p>
          <a:p>
            <a:r>
              <a:rPr lang="en-US" baseline="0" dirty="0"/>
              <a:t>Letters to words</a:t>
            </a:r>
          </a:p>
          <a:p>
            <a:endParaRPr lang="en-US" baseline="0" dirty="0"/>
          </a:p>
          <a:p>
            <a:r>
              <a:rPr lang="en-US" baseline="0" dirty="0"/>
              <a:t>Really – visual motifs at varying levels of complexity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real bear &amp;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real bear &amp;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4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real bear &amp;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0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5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3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51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bounding boxes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33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Point out similarities in groups of shapes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90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Constructed</a:t>
            </a:r>
            <a:r>
              <a:rPr lang="en-US" baseline="0" dirty="0"/>
              <a:t> motifs.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Where the motifs at different levels are deliberate</a:t>
            </a:r>
            <a:r>
              <a:rPr lang="en-US" baseline="0" dirty="0"/>
              <a:t> and clear.</a:t>
            </a:r>
          </a:p>
          <a:p>
            <a:pPr marL="0" indent="0">
              <a:buNone/>
            </a:pPr>
            <a:r>
              <a:rPr lang="en-US" baseline="0" dirty="0"/>
              <a:t>This will allow us to think about filters that identify motifs at different levels, and how filters at different levels work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38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6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these motifs can occur in different parts of the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6338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individual elements rather than having boxes. Cut down on the number of </a:t>
            </a:r>
            <a:r>
              <a:rPr lang="en-US" dirty="0" err="1"/>
              <a:t>submotifs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429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time here explaining that we’ve established 3 levels. That if we had a system that could extract features of each level in sequence, we could build up a hierarchical feature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858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noise?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8517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image as a watermark, and make the heatmap light up w/o circles – add grid and have it light up.</a:t>
            </a:r>
          </a:p>
          <a:p>
            <a:endParaRPr lang="en-US" dirty="0"/>
          </a:p>
          <a:p>
            <a:r>
              <a:rPr lang="en-US" dirty="0"/>
              <a:t>Really belabor point that this creates feature </a:t>
            </a:r>
            <a:r>
              <a:rPr lang="en-US" dirty="0" err="1"/>
              <a:t>heatmaps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2304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image as a watermark, and make the heatmap light up w/o circles – add grid and have it light up.</a:t>
            </a:r>
          </a:p>
          <a:p>
            <a:endParaRPr lang="en-US" dirty="0"/>
          </a:p>
          <a:p>
            <a:r>
              <a:rPr lang="en-US" dirty="0"/>
              <a:t>Really belabor point that this creates feature heatmaps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126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these outputs “feature</a:t>
            </a:r>
            <a:r>
              <a:rPr lang="en-US" baseline="0" dirty="0"/>
              <a:t> maps”, because they tell us about the locations of a specific feature.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5889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code the filters in this slide already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537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layer-3 feature maps: look for presence of hemorrhagic spots.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1463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change words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9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9041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</a:t>
            </a:r>
            <a:r>
              <a:rPr lang="en-US" baseline="0" dirty="0"/>
              <a:t> back to this, because we will point out that filters actually operate over volumes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06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this filter to a real image and show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012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this filter to a real image and show output. Maybe explain why this works to add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012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 that we’re going to show an example of this in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57368-5A88-4A44-8E1B-388566B3061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63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277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5661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1126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we’re working our</a:t>
            </a:r>
            <a:r>
              <a:rPr lang="en-US" baseline="0" dirty="0"/>
              <a:t> way toward the loss.</a:t>
            </a:r>
          </a:p>
          <a:p>
            <a:r>
              <a:rPr lang="en-US" baseline="0" dirty="0"/>
              <a:t>Emphasize here that these are individual filters ultimately contributing to a loss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4824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0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24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25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approach works well if digits are at the center of a small image</a:t>
            </a:r>
          </a:p>
          <a:p>
            <a:endParaRPr lang="en-US" dirty="0"/>
          </a:p>
          <a:p>
            <a:r>
              <a:rPr lang="en-US" dirty="0"/>
              <a:t>What if we’d like to determine if a 1 is present anywhere within a larger image?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687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3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061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4pPr>
            <a:lvl5pPr marL="1826748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5pPr>
            <a:lvl6pPr marL="2283435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6pPr>
            <a:lvl7pPr marL="2740122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7pPr>
            <a:lvl8pPr marL="3196809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8pPr>
            <a:lvl9pPr marL="3653496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6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6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196"/>
            </a:lvl1pPr>
            <a:lvl2pPr marL="456687" indent="0">
              <a:buNone/>
              <a:defRPr sz="2797"/>
            </a:lvl2pPr>
            <a:lvl3pPr marL="913374" indent="0">
              <a:buNone/>
              <a:defRPr sz="2398"/>
            </a:lvl3pPr>
            <a:lvl4pPr marL="1370061" indent="0">
              <a:buNone/>
              <a:defRPr sz="1998"/>
            </a:lvl4pPr>
            <a:lvl5pPr marL="1826748" indent="0">
              <a:buNone/>
              <a:defRPr sz="1998"/>
            </a:lvl5pPr>
            <a:lvl6pPr marL="2283435" indent="0">
              <a:buNone/>
              <a:defRPr sz="1998"/>
            </a:lvl6pPr>
            <a:lvl7pPr marL="2740122" indent="0">
              <a:buNone/>
              <a:defRPr sz="1998"/>
            </a:lvl7pPr>
            <a:lvl8pPr marL="3196809" indent="0">
              <a:buNone/>
              <a:defRPr sz="1998"/>
            </a:lvl8pPr>
            <a:lvl9pPr marL="3653496" indent="0">
              <a:buNone/>
              <a:defRPr sz="199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5/2/21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87" rtl="0" eaLnBrk="1" latinLnBrk="0" hangingPunct="1">
        <a:spcBef>
          <a:spcPct val="0"/>
        </a:spcBef>
        <a:buNone/>
        <a:defRPr sz="4396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516" indent="-342516" algn="l" defTabSz="456687" rtl="0" eaLnBrk="1" latinLnBrk="0" hangingPunct="1">
        <a:spcBef>
          <a:spcPct val="20000"/>
        </a:spcBef>
        <a:buFont typeface="Arial"/>
        <a:buChar char="•"/>
        <a:defRPr sz="3196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116" indent="-285429" algn="l" defTabSz="456687" rtl="0" eaLnBrk="1" latinLnBrk="0" hangingPunct="1">
        <a:spcBef>
          <a:spcPct val="20000"/>
        </a:spcBef>
        <a:buFont typeface="Arial"/>
        <a:buChar char="–"/>
        <a:defRPr sz="279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1717" indent="-228344" algn="l" defTabSz="456687" rtl="0" eaLnBrk="1" latinLnBrk="0" hangingPunct="1">
        <a:spcBef>
          <a:spcPct val="20000"/>
        </a:spcBef>
        <a:buFont typeface="Arial"/>
        <a:buChar char="•"/>
        <a:defRPr sz="23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598404" indent="-228344" algn="l" defTabSz="456687" rtl="0" eaLnBrk="1" latinLnBrk="0" hangingPunct="1">
        <a:spcBef>
          <a:spcPct val="20000"/>
        </a:spcBef>
        <a:buFont typeface="Arial"/>
        <a:buChar char="–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5091" indent="-228344" algn="l" defTabSz="456687" rtl="0" eaLnBrk="1" latinLnBrk="0" hangingPunct="1">
        <a:spcBef>
          <a:spcPct val="20000"/>
        </a:spcBef>
        <a:buFont typeface="Arial"/>
        <a:buChar char="»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1778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466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152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9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87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74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61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8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35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2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9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496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.emf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.emf"/><Relationship Id="rId10" Type="http://schemas.openxmlformats.org/officeDocument/2006/relationships/image" Target="../media/image26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.emf"/><Relationship Id="rId10" Type="http://schemas.openxmlformats.org/officeDocument/2006/relationships/image" Target="../media/image27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.emf"/><Relationship Id="rId10" Type="http://schemas.openxmlformats.org/officeDocument/2006/relationships/image" Target="../media/image28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3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5.emf"/><Relationship Id="rId10" Type="http://schemas.openxmlformats.org/officeDocument/2006/relationships/image" Target="../media/image29.png"/><Relationship Id="rId4" Type="http://schemas.openxmlformats.org/officeDocument/2006/relationships/image" Target="../media/image200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0.png"/><Relationship Id="rId4" Type="http://schemas.openxmlformats.org/officeDocument/2006/relationships/image" Target="../media/image15.emf"/><Relationship Id="rId9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2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7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emf"/><Relationship Id="rId5" Type="http://schemas.openxmlformats.org/officeDocument/2006/relationships/image" Target="../media/image7.emf"/><Relationship Id="rId4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svg"/><Relationship Id="rId4" Type="http://schemas.openxmlformats.org/officeDocument/2006/relationships/image" Target="../media/image5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8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3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72.png"/><Relationship Id="rId4" Type="http://schemas.openxmlformats.org/officeDocument/2006/relationships/image" Target="../media/image64.svg"/><Relationship Id="rId9" Type="http://schemas.openxmlformats.org/officeDocument/2006/relationships/image" Target="../media/image6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3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0.png"/><Relationship Id="rId13" Type="http://schemas.openxmlformats.org/officeDocument/2006/relationships/image" Target="../media/image103.png"/><Relationship Id="rId3" Type="http://schemas.openxmlformats.org/officeDocument/2006/relationships/image" Target="../media/image590.png"/><Relationship Id="rId7" Type="http://schemas.openxmlformats.org/officeDocument/2006/relationships/image" Target="../media/image630.png"/><Relationship Id="rId12" Type="http://schemas.openxmlformats.org/officeDocument/2006/relationships/image" Target="../media/image10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0.png"/><Relationship Id="rId11" Type="http://schemas.openxmlformats.org/officeDocument/2006/relationships/image" Target="../media/image70.png"/><Relationship Id="rId5" Type="http://schemas.openxmlformats.org/officeDocument/2006/relationships/image" Target="../media/image61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00.png"/><Relationship Id="rId9" Type="http://schemas.openxmlformats.org/officeDocument/2006/relationships/image" Target="../media/image650.png"/><Relationship Id="rId14" Type="http://schemas.openxmlformats.org/officeDocument/2006/relationships/image" Target="../media/image104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77.png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770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17" Type="http://schemas.openxmlformats.org/officeDocument/2006/relationships/image" Target="../media/image76.png"/><Relationship Id="rId2" Type="http://schemas.openxmlformats.org/officeDocument/2006/relationships/image" Target="../media/image7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6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Convolutional Neural Networks</a:t>
            </a:r>
            <a:br>
              <a:rPr lang="en-US" dirty="0"/>
            </a:br>
            <a:br>
              <a:rPr lang="en-US" sz="2700" dirty="0"/>
            </a:br>
            <a:r>
              <a:rPr lang="en-US" sz="2700"/>
              <a:t>June 12, </a:t>
            </a:r>
            <a:r>
              <a:rPr lang="en-US" sz="2700" dirty="0"/>
              <a:t>2020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3" y="3143005"/>
            <a:ext cx="4603173" cy="1706085"/>
          </a:xfrm>
        </p:spPr>
        <p:txBody>
          <a:bodyPr>
            <a:normAutofit fontScale="92500" lnSpcReduction="20000"/>
          </a:bodyPr>
          <a:lstStyle/>
          <a:p>
            <a:r>
              <a:rPr lang="en-US" sz="1800" dirty="0"/>
              <a:t>Applied Data Science</a:t>
            </a:r>
          </a:p>
          <a:p>
            <a:r>
              <a:rPr lang="en-US" sz="1800" dirty="0" err="1"/>
              <a:t>MMCi</a:t>
            </a:r>
            <a:r>
              <a:rPr lang="en-US" sz="1800" dirty="0"/>
              <a:t> Term 4, 2020</a:t>
            </a:r>
          </a:p>
          <a:p>
            <a:endParaRPr lang="en-US" sz="1800" dirty="0"/>
          </a:p>
          <a:p>
            <a:r>
              <a:rPr lang="en-US" sz="1800" dirty="0"/>
              <a:t>Matthew Engelhard</a:t>
            </a:r>
          </a:p>
          <a:p>
            <a:endParaRPr lang="en-US" sz="1800" dirty="0"/>
          </a:p>
          <a:p>
            <a:r>
              <a:rPr lang="en-US" sz="1800" dirty="0"/>
              <a:t>Many slides created by Tim Dunn</a:t>
            </a:r>
          </a:p>
        </p:txBody>
      </p:sp>
    </p:spTree>
    <p:extLst>
      <p:ext uri="{BB962C8B-B14F-4D97-AF65-F5344CB8AC3E}">
        <p14:creationId xmlns:p14="http://schemas.microsoft.com/office/powerpoint/2010/main" val="257027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we’d like to find a 1 anywhere in a larger image?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3698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Searching for a 1…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2336232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42705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Searching for a 1…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894424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Searching for a 1…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2336232" y="2823603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3839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85"/>
            <a:ext cx="9143999" cy="857250"/>
          </a:xfrm>
        </p:spPr>
        <p:txBody>
          <a:bodyPr>
            <a:noAutofit/>
          </a:bodyPr>
          <a:lstStyle/>
          <a:p>
            <a:r>
              <a:rPr lang="en-US" sz="2400" dirty="0"/>
              <a:t>Our previous approach looks for a 1 </a:t>
            </a:r>
            <a:r>
              <a:rPr lang="en-US" sz="2400" u="sng" dirty="0"/>
              <a:t>at a specific location.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7BE9D9-EF3D-6248-8C18-2D053A6E5F10}"/>
              </a:ext>
            </a:extLst>
          </p:cNvPr>
          <p:cNvSpPr/>
          <p:nvPr/>
        </p:nvSpPr>
        <p:spPr>
          <a:xfrm>
            <a:off x="4279011" y="97078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73E4149A-CEF8-F545-9845-3BEEECA73678}"/>
              </a:ext>
            </a:extLst>
          </p:cNvPr>
          <p:cNvSpPr/>
          <p:nvPr/>
        </p:nvSpPr>
        <p:spPr>
          <a:xfrm>
            <a:off x="4279011" y="112811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725817D-BA95-F246-A575-6662A2CE9380}"/>
              </a:ext>
            </a:extLst>
          </p:cNvPr>
          <p:cNvSpPr/>
          <p:nvPr/>
        </p:nvSpPr>
        <p:spPr>
          <a:xfrm>
            <a:off x="4279011" y="128544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0C64A857-204E-6348-87B0-7BF73E64DCE5}"/>
              </a:ext>
            </a:extLst>
          </p:cNvPr>
          <p:cNvSpPr/>
          <p:nvPr/>
        </p:nvSpPr>
        <p:spPr>
          <a:xfrm>
            <a:off x="4279011" y="143874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DB7A50C1-72FE-2546-AAD8-01E7DA5E34EE}"/>
              </a:ext>
            </a:extLst>
          </p:cNvPr>
          <p:cNvSpPr/>
          <p:nvPr/>
        </p:nvSpPr>
        <p:spPr>
          <a:xfrm>
            <a:off x="4279011" y="159607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6829F4-1A48-7A46-8859-F22196930268}"/>
              </a:ext>
            </a:extLst>
          </p:cNvPr>
          <p:cNvSpPr/>
          <p:nvPr/>
        </p:nvSpPr>
        <p:spPr>
          <a:xfrm>
            <a:off x="4279011" y="175340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601EF10-04BD-5D42-A9D8-E0B049BF4125}"/>
              </a:ext>
            </a:extLst>
          </p:cNvPr>
          <p:cNvSpPr/>
          <p:nvPr/>
        </p:nvSpPr>
        <p:spPr>
          <a:xfrm>
            <a:off x="4279011" y="1906698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547EFF8-60A4-9548-B669-8C748881432F}"/>
              </a:ext>
            </a:extLst>
          </p:cNvPr>
          <p:cNvSpPr/>
          <p:nvPr/>
        </p:nvSpPr>
        <p:spPr>
          <a:xfrm>
            <a:off x="4279011" y="2064028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187E5C15-6B87-7B4A-962F-98ABB2CC0694}"/>
              </a:ext>
            </a:extLst>
          </p:cNvPr>
          <p:cNvSpPr/>
          <p:nvPr/>
        </p:nvSpPr>
        <p:spPr>
          <a:xfrm>
            <a:off x="4279011" y="2221359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044BC861-74A0-844E-A93C-D2FEF540649B}"/>
              </a:ext>
            </a:extLst>
          </p:cNvPr>
          <p:cNvSpPr/>
          <p:nvPr/>
        </p:nvSpPr>
        <p:spPr>
          <a:xfrm>
            <a:off x="4279011" y="237465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278769E4-6494-D147-ACDE-76318666FAC4}"/>
              </a:ext>
            </a:extLst>
          </p:cNvPr>
          <p:cNvSpPr/>
          <p:nvPr/>
        </p:nvSpPr>
        <p:spPr>
          <a:xfrm>
            <a:off x="4279011" y="253198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09ECEEA4-CE9C-3748-B824-541FBCDADA4D}"/>
              </a:ext>
            </a:extLst>
          </p:cNvPr>
          <p:cNvSpPr/>
          <p:nvPr/>
        </p:nvSpPr>
        <p:spPr>
          <a:xfrm>
            <a:off x="4279011" y="268931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321D419D-9BBF-5C45-85AE-10CBFA054D3B}"/>
              </a:ext>
            </a:extLst>
          </p:cNvPr>
          <p:cNvSpPr/>
          <p:nvPr/>
        </p:nvSpPr>
        <p:spPr>
          <a:xfrm>
            <a:off x="4279011" y="283454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52B6BE5-61FD-2C40-B344-E91CE1D5F36A}"/>
              </a:ext>
            </a:extLst>
          </p:cNvPr>
          <p:cNvSpPr/>
          <p:nvPr/>
        </p:nvSpPr>
        <p:spPr>
          <a:xfrm>
            <a:off x="4279011" y="299187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FD0B952C-6C14-1F40-AB2C-F2BA3A738632}"/>
              </a:ext>
            </a:extLst>
          </p:cNvPr>
          <p:cNvSpPr/>
          <p:nvPr/>
        </p:nvSpPr>
        <p:spPr>
          <a:xfrm>
            <a:off x="4279011" y="314920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8109DD35-03A5-144C-B9BA-647699893CDF}"/>
              </a:ext>
            </a:extLst>
          </p:cNvPr>
          <p:cNvSpPr/>
          <p:nvPr/>
        </p:nvSpPr>
        <p:spPr>
          <a:xfrm>
            <a:off x="4279011" y="330250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6A9DE0D1-0D14-5B48-ADDA-010FE0320DF0}"/>
              </a:ext>
            </a:extLst>
          </p:cNvPr>
          <p:cNvSpPr/>
          <p:nvPr/>
        </p:nvSpPr>
        <p:spPr>
          <a:xfrm>
            <a:off x="4279011" y="345983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859C9595-E964-644E-A9A9-EB6F689B1BC2}"/>
              </a:ext>
            </a:extLst>
          </p:cNvPr>
          <p:cNvSpPr/>
          <p:nvPr/>
        </p:nvSpPr>
        <p:spPr>
          <a:xfrm>
            <a:off x="4279011" y="361716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111EE6CA-1CC0-3D47-B2F4-C9A812ECF0E4}"/>
              </a:ext>
            </a:extLst>
          </p:cNvPr>
          <p:cNvSpPr/>
          <p:nvPr/>
        </p:nvSpPr>
        <p:spPr>
          <a:xfrm>
            <a:off x="4279011" y="375970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27FD368-CAAE-B34F-9CFB-06D08029CC87}"/>
              </a:ext>
            </a:extLst>
          </p:cNvPr>
          <p:cNvSpPr/>
          <p:nvPr/>
        </p:nvSpPr>
        <p:spPr>
          <a:xfrm>
            <a:off x="4279011" y="391703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90EE65C-31A8-884E-AD4B-CBBB38E474CC}"/>
              </a:ext>
            </a:extLst>
          </p:cNvPr>
          <p:cNvSpPr/>
          <p:nvPr/>
        </p:nvSpPr>
        <p:spPr>
          <a:xfrm>
            <a:off x="4279011" y="407436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F1DD5BF-9367-BA4D-97F8-33400493540C}"/>
              </a:ext>
            </a:extLst>
          </p:cNvPr>
          <p:cNvSpPr/>
          <p:nvPr/>
        </p:nvSpPr>
        <p:spPr>
          <a:xfrm>
            <a:off x="4279011" y="422766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7E7851E-5BA0-CE4D-8E43-1B9E6D3F248A}"/>
              </a:ext>
            </a:extLst>
          </p:cNvPr>
          <p:cNvSpPr/>
          <p:nvPr/>
        </p:nvSpPr>
        <p:spPr>
          <a:xfrm>
            <a:off x="4279011" y="438499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2F63B1D-D936-7447-A81E-0AB630260779}"/>
              </a:ext>
            </a:extLst>
          </p:cNvPr>
          <p:cNvSpPr/>
          <p:nvPr/>
        </p:nvSpPr>
        <p:spPr>
          <a:xfrm>
            <a:off x="4279011" y="454232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61AF541-59EE-6242-8F15-CAF013691346}"/>
              </a:ext>
            </a:extLst>
          </p:cNvPr>
          <p:cNvSpPr txBox="1"/>
          <p:nvPr/>
        </p:nvSpPr>
        <p:spPr>
          <a:xfrm>
            <a:off x="5936434" y="2550817"/>
            <a:ext cx="118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MLP Classifier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94A4C5C-A380-4440-B245-AEC4D0391870}"/>
              </a:ext>
            </a:extLst>
          </p:cNvPr>
          <p:cNvSpPr/>
          <p:nvPr/>
        </p:nvSpPr>
        <p:spPr>
          <a:xfrm>
            <a:off x="5650013" y="2304058"/>
            <a:ext cx="1637852" cy="77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BDB1089B-9335-8F44-9A85-46F224589D9F}"/>
              </a:ext>
            </a:extLst>
          </p:cNvPr>
          <p:cNvCxnSpPr>
            <a:stCxn id="189" idx="1"/>
            <a:endCxn id="164" idx="3"/>
          </p:cNvCxnSpPr>
          <p:nvPr/>
        </p:nvCxnSpPr>
        <p:spPr>
          <a:xfrm flipH="1" flipV="1">
            <a:off x="4436342" y="1049449"/>
            <a:ext cx="1213671" cy="1639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7434DCB8-9AAF-3342-BE4A-0219DACA0493}"/>
              </a:ext>
            </a:extLst>
          </p:cNvPr>
          <p:cNvCxnSpPr>
            <a:cxnSpLocks/>
            <a:stCxn id="189" idx="1"/>
            <a:endCxn id="165" idx="3"/>
          </p:cNvCxnSpPr>
          <p:nvPr/>
        </p:nvCxnSpPr>
        <p:spPr>
          <a:xfrm flipH="1" flipV="1">
            <a:off x="4436342" y="1206779"/>
            <a:ext cx="1213671" cy="1482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D34DB478-7B5A-AF4F-A9AB-1942B1103D3B}"/>
              </a:ext>
            </a:extLst>
          </p:cNvPr>
          <p:cNvCxnSpPr>
            <a:cxnSpLocks/>
            <a:stCxn id="189" idx="1"/>
            <a:endCxn id="166" idx="3"/>
          </p:cNvCxnSpPr>
          <p:nvPr/>
        </p:nvCxnSpPr>
        <p:spPr>
          <a:xfrm flipH="1" flipV="1">
            <a:off x="4436342" y="1364110"/>
            <a:ext cx="1213671" cy="1325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72ADB7E6-2F67-CE42-95BB-8D2C36EC9416}"/>
              </a:ext>
            </a:extLst>
          </p:cNvPr>
          <p:cNvCxnSpPr>
            <a:cxnSpLocks/>
            <a:stCxn id="189" idx="1"/>
            <a:endCxn id="167" idx="3"/>
          </p:cNvCxnSpPr>
          <p:nvPr/>
        </p:nvCxnSpPr>
        <p:spPr>
          <a:xfrm flipH="1" flipV="1">
            <a:off x="4436342" y="1517407"/>
            <a:ext cx="1213671" cy="11719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BFD5D1F3-3E76-D148-956F-8AE4816939D2}"/>
              </a:ext>
            </a:extLst>
          </p:cNvPr>
          <p:cNvCxnSpPr>
            <a:cxnSpLocks/>
            <a:stCxn id="189" idx="1"/>
            <a:endCxn id="169" idx="3"/>
          </p:cNvCxnSpPr>
          <p:nvPr/>
        </p:nvCxnSpPr>
        <p:spPr>
          <a:xfrm flipH="1" flipV="1">
            <a:off x="4436342" y="1832068"/>
            <a:ext cx="1213671" cy="85724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02E5CE4A-FB61-C546-A01C-13DB1F0C1159}"/>
              </a:ext>
            </a:extLst>
          </p:cNvPr>
          <p:cNvCxnSpPr>
            <a:cxnSpLocks/>
            <a:stCxn id="189" idx="1"/>
            <a:endCxn id="170" idx="3"/>
          </p:cNvCxnSpPr>
          <p:nvPr/>
        </p:nvCxnSpPr>
        <p:spPr>
          <a:xfrm flipH="1" flipV="1">
            <a:off x="4436342" y="1985363"/>
            <a:ext cx="1213671" cy="7039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E43F8D76-0094-5441-9328-0FA14278C077}"/>
              </a:ext>
            </a:extLst>
          </p:cNvPr>
          <p:cNvCxnSpPr>
            <a:cxnSpLocks/>
            <a:stCxn id="189" idx="1"/>
            <a:endCxn id="180" idx="3"/>
          </p:cNvCxnSpPr>
          <p:nvPr/>
        </p:nvCxnSpPr>
        <p:spPr>
          <a:xfrm flipH="1">
            <a:off x="4436342" y="2689317"/>
            <a:ext cx="1213671" cy="84918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7ED2727C-963B-2947-A233-8D52436232B2}"/>
              </a:ext>
            </a:extLst>
          </p:cNvPr>
          <p:cNvCxnSpPr>
            <a:cxnSpLocks/>
            <a:stCxn id="189" idx="1"/>
            <a:endCxn id="182" idx="3"/>
          </p:cNvCxnSpPr>
          <p:nvPr/>
        </p:nvCxnSpPr>
        <p:spPr>
          <a:xfrm flipH="1">
            <a:off x="4436342" y="2689316"/>
            <a:ext cx="1213671" cy="114905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8F887DF6-3F18-1E41-BD6B-EF1B6054374A}"/>
              </a:ext>
            </a:extLst>
          </p:cNvPr>
          <p:cNvCxnSpPr>
            <a:cxnSpLocks/>
            <a:stCxn id="189" idx="1"/>
            <a:endCxn id="184" idx="3"/>
          </p:cNvCxnSpPr>
          <p:nvPr/>
        </p:nvCxnSpPr>
        <p:spPr>
          <a:xfrm flipH="1">
            <a:off x="4436342" y="2689316"/>
            <a:ext cx="1213671" cy="146371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4C9FC2BA-145C-3945-A08B-C0F7DAABCD34}"/>
              </a:ext>
            </a:extLst>
          </p:cNvPr>
          <p:cNvCxnSpPr>
            <a:cxnSpLocks/>
            <a:stCxn id="189" idx="1"/>
            <a:endCxn id="171" idx="3"/>
          </p:cNvCxnSpPr>
          <p:nvPr/>
        </p:nvCxnSpPr>
        <p:spPr>
          <a:xfrm flipH="1" flipV="1">
            <a:off x="4436342" y="2142694"/>
            <a:ext cx="1213671" cy="54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E774B1EC-FA82-3E41-A676-1CE285C5A03C}"/>
              </a:ext>
            </a:extLst>
          </p:cNvPr>
          <p:cNvCxnSpPr>
            <a:cxnSpLocks/>
            <a:stCxn id="189" idx="1"/>
            <a:endCxn id="172" idx="3"/>
          </p:cNvCxnSpPr>
          <p:nvPr/>
        </p:nvCxnSpPr>
        <p:spPr>
          <a:xfrm flipH="1" flipV="1">
            <a:off x="4436342" y="2300024"/>
            <a:ext cx="1213671" cy="389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7160CCD9-EA41-DD45-82A2-C0B6A32CC7AD}"/>
              </a:ext>
            </a:extLst>
          </p:cNvPr>
          <p:cNvCxnSpPr>
            <a:cxnSpLocks/>
            <a:stCxn id="189" idx="1"/>
            <a:endCxn id="173" idx="3"/>
          </p:cNvCxnSpPr>
          <p:nvPr/>
        </p:nvCxnSpPr>
        <p:spPr>
          <a:xfrm flipH="1" flipV="1">
            <a:off x="4436342" y="2453321"/>
            <a:ext cx="1213671" cy="235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A915223E-C2EE-A44D-8F9E-1A4DF2B9A6C0}"/>
              </a:ext>
            </a:extLst>
          </p:cNvPr>
          <p:cNvCxnSpPr>
            <a:cxnSpLocks/>
            <a:stCxn id="189" idx="1"/>
            <a:endCxn id="174" idx="3"/>
          </p:cNvCxnSpPr>
          <p:nvPr/>
        </p:nvCxnSpPr>
        <p:spPr>
          <a:xfrm flipH="1" flipV="1">
            <a:off x="4436342" y="2610652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22C4A245-E7A0-7B49-8710-CDC3E93C5C4E}"/>
              </a:ext>
            </a:extLst>
          </p:cNvPr>
          <p:cNvCxnSpPr>
            <a:cxnSpLocks/>
            <a:stCxn id="189" idx="1"/>
            <a:endCxn id="175" idx="3"/>
          </p:cNvCxnSpPr>
          <p:nvPr/>
        </p:nvCxnSpPr>
        <p:spPr>
          <a:xfrm flipH="1">
            <a:off x="4436342" y="2689317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23FC41CD-B513-3748-B8F2-35D538654334}"/>
              </a:ext>
            </a:extLst>
          </p:cNvPr>
          <p:cNvCxnSpPr>
            <a:cxnSpLocks/>
            <a:stCxn id="189" idx="1"/>
            <a:endCxn id="176" idx="3"/>
          </p:cNvCxnSpPr>
          <p:nvPr/>
        </p:nvCxnSpPr>
        <p:spPr>
          <a:xfrm flipH="1">
            <a:off x="4436342" y="2689316"/>
            <a:ext cx="1213671" cy="2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E6CACAC-89B5-EB4C-BC3A-E28EA1540771}"/>
              </a:ext>
            </a:extLst>
          </p:cNvPr>
          <p:cNvCxnSpPr>
            <a:cxnSpLocks/>
            <a:stCxn id="189" idx="1"/>
            <a:endCxn id="177" idx="3"/>
          </p:cNvCxnSpPr>
          <p:nvPr/>
        </p:nvCxnSpPr>
        <p:spPr>
          <a:xfrm flipH="1">
            <a:off x="4436342" y="2689316"/>
            <a:ext cx="1213671" cy="381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E5BF100-6857-A846-B946-1BD2E010BCD6}"/>
              </a:ext>
            </a:extLst>
          </p:cNvPr>
          <p:cNvCxnSpPr>
            <a:cxnSpLocks/>
            <a:stCxn id="189" idx="1"/>
            <a:endCxn id="178" idx="3"/>
          </p:cNvCxnSpPr>
          <p:nvPr/>
        </p:nvCxnSpPr>
        <p:spPr>
          <a:xfrm flipH="1">
            <a:off x="4436342" y="2689316"/>
            <a:ext cx="1213671" cy="538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40253752-342E-4346-AEFB-7B2F97F1D845}"/>
              </a:ext>
            </a:extLst>
          </p:cNvPr>
          <p:cNvCxnSpPr>
            <a:cxnSpLocks/>
            <a:stCxn id="189" idx="1"/>
            <a:endCxn id="179" idx="3"/>
          </p:cNvCxnSpPr>
          <p:nvPr/>
        </p:nvCxnSpPr>
        <p:spPr>
          <a:xfrm flipH="1">
            <a:off x="4436342" y="2689317"/>
            <a:ext cx="1213671" cy="69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B252AAC-7D9F-7B45-BB9B-072E5BF42CF7}"/>
              </a:ext>
            </a:extLst>
          </p:cNvPr>
          <p:cNvCxnSpPr>
            <a:cxnSpLocks/>
            <a:stCxn id="189" idx="1"/>
            <a:endCxn id="185" idx="3"/>
          </p:cNvCxnSpPr>
          <p:nvPr/>
        </p:nvCxnSpPr>
        <p:spPr>
          <a:xfrm flipH="1">
            <a:off x="4436342" y="2689317"/>
            <a:ext cx="1213671" cy="1617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7AB91116-C92A-564B-BD57-E8EE76FBE281}"/>
              </a:ext>
            </a:extLst>
          </p:cNvPr>
          <p:cNvCxnSpPr>
            <a:cxnSpLocks/>
            <a:stCxn id="189" idx="1"/>
            <a:endCxn id="186" idx="3"/>
          </p:cNvCxnSpPr>
          <p:nvPr/>
        </p:nvCxnSpPr>
        <p:spPr>
          <a:xfrm flipH="1">
            <a:off x="4436342" y="2689317"/>
            <a:ext cx="1213671" cy="1774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9BB6986F-074F-DD43-BE81-9AC530DBEC62}"/>
              </a:ext>
            </a:extLst>
          </p:cNvPr>
          <p:cNvCxnSpPr>
            <a:cxnSpLocks/>
            <a:stCxn id="189" idx="1"/>
            <a:endCxn id="187" idx="3"/>
          </p:cNvCxnSpPr>
          <p:nvPr/>
        </p:nvCxnSpPr>
        <p:spPr>
          <a:xfrm flipH="1">
            <a:off x="4436342" y="2689317"/>
            <a:ext cx="1213671" cy="1931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4B8A7C7A-FECB-E544-B313-2E545C7FD987}"/>
              </a:ext>
            </a:extLst>
          </p:cNvPr>
          <p:cNvCxnSpPr>
            <a:cxnSpLocks/>
            <a:stCxn id="189" idx="1"/>
            <a:endCxn id="181" idx="3"/>
          </p:cNvCxnSpPr>
          <p:nvPr/>
        </p:nvCxnSpPr>
        <p:spPr>
          <a:xfrm flipH="1">
            <a:off x="4436342" y="2689317"/>
            <a:ext cx="1213671" cy="1006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8B602F5-6758-BC41-A7B4-4C146690B86B}"/>
              </a:ext>
            </a:extLst>
          </p:cNvPr>
          <p:cNvCxnSpPr>
            <a:cxnSpLocks/>
            <a:stCxn id="189" idx="1"/>
            <a:endCxn id="183" idx="3"/>
          </p:cNvCxnSpPr>
          <p:nvPr/>
        </p:nvCxnSpPr>
        <p:spPr>
          <a:xfrm flipH="1">
            <a:off x="4436342" y="2689316"/>
            <a:ext cx="1213671" cy="1306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661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0CD38584-ECB1-654B-B993-7ADDA5901C7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85"/>
            <a:ext cx="9143999" cy="857250"/>
          </a:xfrm>
        </p:spPr>
        <p:txBody>
          <a:bodyPr>
            <a:noAutofit/>
          </a:bodyPr>
          <a:lstStyle/>
          <a:p>
            <a:r>
              <a:rPr lang="en-US" sz="2400" dirty="0"/>
              <a:t>Our previous approach looks for a 1 </a:t>
            </a:r>
            <a:r>
              <a:rPr lang="en-US" sz="2400" u="sng" dirty="0"/>
              <a:t>at a specific location.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A61AF541-59EE-6242-8F15-CAF013691346}"/>
              </a:ext>
            </a:extLst>
          </p:cNvPr>
          <p:cNvSpPr txBox="1"/>
          <p:nvPr/>
        </p:nvSpPr>
        <p:spPr>
          <a:xfrm>
            <a:off x="5936434" y="2550817"/>
            <a:ext cx="118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MLP Classifier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C94A4C5C-A380-4440-B245-AEC4D0391870}"/>
              </a:ext>
            </a:extLst>
          </p:cNvPr>
          <p:cNvSpPr/>
          <p:nvPr/>
        </p:nvSpPr>
        <p:spPr>
          <a:xfrm>
            <a:off x="5650013" y="2304058"/>
            <a:ext cx="1637852" cy="77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Arrow: Right 45">
            <a:extLst>
              <a:ext uri="{FF2B5EF4-FFF2-40B4-BE49-F238E27FC236}">
                <a16:creationId xmlns:a16="http://schemas.microsoft.com/office/drawing/2014/main" id="{577D141F-1465-4845-A4A9-BD4026F5414A}"/>
              </a:ext>
            </a:extLst>
          </p:cNvPr>
          <p:cNvSpPr/>
          <p:nvPr/>
        </p:nvSpPr>
        <p:spPr>
          <a:xfrm>
            <a:off x="7490168" y="2573005"/>
            <a:ext cx="480060" cy="217841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99A855E-972B-444C-99A5-DC5BC927CD23}"/>
              </a:ext>
            </a:extLst>
          </p:cNvPr>
          <p:cNvSpPr txBox="1"/>
          <p:nvPr/>
        </p:nvSpPr>
        <p:spPr>
          <a:xfrm>
            <a:off x="8128156" y="2293972"/>
            <a:ext cx="11860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“1”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87BE9D9-EF3D-6248-8C18-2D053A6E5F10}"/>
              </a:ext>
            </a:extLst>
          </p:cNvPr>
          <p:cNvSpPr/>
          <p:nvPr/>
        </p:nvSpPr>
        <p:spPr>
          <a:xfrm>
            <a:off x="4279011" y="97078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3E4149A-CEF8-F545-9845-3BEEECA73678}"/>
              </a:ext>
            </a:extLst>
          </p:cNvPr>
          <p:cNvSpPr/>
          <p:nvPr/>
        </p:nvSpPr>
        <p:spPr>
          <a:xfrm>
            <a:off x="4279011" y="112811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725817D-BA95-F246-A575-6662A2CE9380}"/>
              </a:ext>
            </a:extLst>
          </p:cNvPr>
          <p:cNvSpPr/>
          <p:nvPr/>
        </p:nvSpPr>
        <p:spPr>
          <a:xfrm>
            <a:off x="4279011" y="128544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C64A857-204E-6348-87B0-7BF73E64DCE5}"/>
              </a:ext>
            </a:extLst>
          </p:cNvPr>
          <p:cNvSpPr/>
          <p:nvPr/>
        </p:nvSpPr>
        <p:spPr>
          <a:xfrm>
            <a:off x="4279011" y="1438741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B7A50C1-72FE-2546-AAD8-01E7DA5E34EE}"/>
              </a:ext>
            </a:extLst>
          </p:cNvPr>
          <p:cNvSpPr/>
          <p:nvPr/>
        </p:nvSpPr>
        <p:spPr>
          <a:xfrm>
            <a:off x="4279011" y="159607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F6829F4-1A48-7A46-8859-F22196930268}"/>
              </a:ext>
            </a:extLst>
          </p:cNvPr>
          <p:cNvSpPr/>
          <p:nvPr/>
        </p:nvSpPr>
        <p:spPr>
          <a:xfrm>
            <a:off x="4279011" y="1753402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601EF10-04BD-5D42-A9D8-E0B049BF4125}"/>
              </a:ext>
            </a:extLst>
          </p:cNvPr>
          <p:cNvSpPr/>
          <p:nvPr/>
        </p:nvSpPr>
        <p:spPr>
          <a:xfrm>
            <a:off x="4279011" y="1906698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47EFF8-60A4-9548-B669-8C748881432F}"/>
              </a:ext>
            </a:extLst>
          </p:cNvPr>
          <p:cNvSpPr/>
          <p:nvPr/>
        </p:nvSpPr>
        <p:spPr>
          <a:xfrm>
            <a:off x="4279011" y="2064028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87E5C15-6B87-7B4A-962F-98ABB2CC0694}"/>
              </a:ext>
            </a:extLst>
          </p:cNvPr>
          <p:cNvSpPr/>
          <p:nvPr/>
        </p:nvSpPr>
        <p:spPr>
          <a:xfrm>
            <a:off x="4279011" y="2221359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44BC861-74A0-844E-A93C-D2FEF540649B}"/>
              </a:ext>
            </a:extLst>
          </p:cNvPr>
          <p:cNvSpPr/>
          <p:nvPr/>
        </p:nvSpPr>
        <p:spPr>
          <a:xfrm>
            <a:off x="4279011" y="237465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78769E4-6494-D147-ACDE-76318666FAC4}"/>
              </a:ext>
            </a:extLst>
          </p:cNvPr>
          <p:cNvSpPr/>
          <p:nvPr/>
        </p:nvSpPr>
        <p:spPr>
          <a:xfrm>
            <a:off x="4279011" y="253198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9ECEEA4-CE9C-3748-B824-541FBCDADA4D}"/>
              </a:ext>
            </a:extLst>
          </p:cNvPr>
          <p:cNvSpPr/>
          <p:nvPr/>
        </p:nvSpPr>
        <p:spPr>
          <a:xfrm>
            <a:off x="4279011" y="268931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21D419D-9BBF-5C45-85AE-10CBFA054D3B}"/>
              </a:ext>
            </a:extLst>
          </p:cNvPr>
          <p:cNvSpPr/>
          <p:nvPr/>
        </p:nvSpPr>
        <p:spPr>
          <a:xfrm>
            <a:off x="4279011" y="283454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52B6BE5-61FD-2C40-B344-E91CE1D5F36A}"/>
              </a:ext>
            </a:extLst>
          </p:cNvPr>
          <p:cNvSpPr/>
          <p:nvPr/>
        </p:nvSpPr>
        <p:spPr>
          <a:xfrm>
            <a:off x="4279011" y="299187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0B952C-6C14-1F40-AB2C-F2BA3A738632}"/>
              </a:ext>
            </a:extLst>
          </p:cNvPr>
          <p:cNvSpPr/>
          <p:nvPr/>
        </p:nvSpPr>
        <p:spPr>
          <a:xfrm>
            <a:off x="4279011" y="314920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109DD35-03A5-144C-B9BA-647699893CDF}"/>
              </a:ext>
            </a:extLst>
          </p:cNvPr>
          <p:cNvSpPr/>
          <p:nvPr/>
        </p:nvSpPr>
        <p:spPr>
          <a:xfrm>
            <a:off x="4279011" y="330250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A9DE0D1-0D14-5B48-ADDA-010FE0320DF0}"/>
              </a:ext>
            </a:extLst>
          </p:cNvPr>
          <p:cNvSpPr/>
          <p:nvPr/>
        </p:nvSpPr>
        <p:spPr>
          <a:xfrm>
            <a:off x="4279011" y="3459832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859C9595-E964-644E-A9A9-EB6F689B1BC2}"/>
              </a:ext>
            </a:extLst>
          </p:cNvPr>
          <p:cNvSpPr/>
          <p:nvPr/>
        </p:nvSpPr>
        <p:spPr>
          <a:xfrm>
            <a:off x="4279011" y="361716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11EE6CA-1CC0-3D47-B2F4-C9A812ECF0E4}"/>
              </a:ext>
            </a:extLst>
          </p:cNvPr>
          <p:cNvSpPr/>
          <p:nvPr/>
        </p:nvSpPr>
        <p:spPr>
          <a:xfrm>
            <a:off x="4279011" y="3759703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7FD368-CAAE-B34F-9CFB-06D08029CC87}"/>
              </a:ext>
            </a:extLst>
          </p:cNvPr>
          <p:cNvSpPr/>
          <p:nvPr/>
        </p:nvSpPr>
        <p:spPr>
          <a:xfrm>
            <a:off x="4279011" y="391703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0EE65C-31A8-884E-AD4B-CBBB38E474CC}"/>
              </a:ext>
            </a:extLst>
          </p:cNvPr>
          <p:cNvSpPr/>
          <p:nvPr/>
        </p:nvSpPr>
        <p:spPr>
          <a:xfrm>
            <a:off x="4279011" y="4074364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F1DD5BF-9367-BA4D-97F8-33400493540C}"/>
              </a:ext>
            </a:extLst>
          </p:cNvPr>
          <p:cNvSpPr/>
          <p:nvPr/>
        </p:nvSpPr>
        <p:spPr>
          <a:xfrm>
            <a:off x="4279011" y="422766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7E7851E-5BA0-CE4D-8E43-1B9E6D3F248A}"/>
              </a:ext>
            </a:extLst>
          </p:cNvPr>
          <p:cNvSpPr/>
          <p:nvPr/>
        </p:nvSpPr>
        <p:spPr>
          <a:xfrm>
            <a:off x="4279011" y="4384991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2F63B1D-D936-7447-A81E-0AB630260779}"/>
              </a:ext>
            </a:extLst>
          </p:cNvPr>
          <p:cNvSpPr/>
          <p:nvPr/>
        </p:nvSpPr>
        <p:spPr>
          <a:xfrm>
            <a:off x="4279011" y="454232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DB1089B-9335-8F44-9A85-46F224589D9F}"/>
              </a:ext>
            </a:extLst>
          </p:cNvPr>
          <p:cNvCxnSpPr>
            <a:endCxn id="59" idx="3"/>
          </p:cNvCxnSpPr>
          <p:nvPr/>
        </p:nvCxnSpPr>
        <p:spPr>
          <a:xfrm flipH="1" flipV="1">
            <a:off x="4436342" y="1049449"/>
            <a:ext cx="1213671" cy="1639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7434DCB8-9AAF-3342-BE4A-0219DACA0493}"/>
              </a:ext>
            </a:extLst>
          </p:cNvPr>
          <p:cNvCxnSpPr>
            <a:cxnSpLocks/>
            <a:endCxn id="60" idx="3"/>
          </p:cNvCxnSpPr>
          <p:nvPr/>
        </p:nvCxnSpPr>
        <p:spPr>
          <a:xfrm flipH="1" flipV="1">
            <a:off x="4436342" y="1206779"/>
            <a:ext cx="1213671" cy="1482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34DB478-7B5A-AF4F-A9AB-1942B1103D3B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4436342" y="1364110"/>
            <a:ext cx="1213671" cy="1325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2ADB7E6-2F67-CE42-95BB-8D2C36EC9416}"/>
              </a:ext>
            </a:extLst>
          </p:cNvPr>
          <p:cNvCxnSpPr>
            <a:cxnSpLocks/>
            <a:endCxn id="62" idx="3"/>
          </p:cNvCxnSpPr>
          <p:nvPr/>
        </p:nvCxnSpPr>
        <p:spPr>
          <a:xfrm flipH="1" flipV="1">
            <a:off x="4436342" y="1517407"/>
            <a:ext cx="1213671" cy="1171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FD5D1F3-3E76-D148-956F-8AE4816939D2}"/>
              </a:ext>
            </a:extLst>
          </p:cNvPr>
          <p:cNvCxnSpPr>
            <a:cxnSpLocks/>
            <a:endCxn id="64" idx="3"/>
          </p:cNvCxnSpPr>
          <p:nvPr/>
        </p:nvCxnSpPr>
        <p:spPr>
          <a:xfrm flipH="1" flipV="1">
            <a:off x="4436342" y="1832068"/>
            <a:ext cx="1213671" cy="857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2E5CE4A-FB61-C546-A01C-13DB1F0C1159}"/>
              </a:ext>
            </a:extLst>
          </p:cNvPr>
          <p:cNvCxnSpPr>
            <a:cxnSpLocks/>
            <a:endCxn id="65" idx="3"/>
          </p:cNvCxnSpPr>
          <p:nvPr/>
        </p:nvCxnSpPr>
        <p:spPr>
          <a:xfrm flipH="1" flipV="1">
            <a:off x="4436342" y="1985363"/>
            <a:ext cx="1213671" cy="703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43F8D76-0094-5441-9328-0FA14278C077}"/>
              </a:ext>
            </a:extLst>
          </p:cNvPr>
          <p:cNvCxnSpPr>
            <a:cxnSpLocks/>
            <a:endCxn id="75" idx="3"/>
          </p:cNvCxnSpPr>
          <p:nvPr/>
        </p:nvCxnSpPr>
        <p:spPr>
          <a:xfrm flipH="1">
            <a:off x="4436342" y="2689317"/>
            <a:ext cx="1213671" cy="84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ED2727C-963B-2947-A233-8D52436232B2}"/>
              </a:ext>
            </a:extLst>
          </p:cNvPr>
          <p:cNvCxnSpPr>
            <a:cxnSpLocks/>
            <a:endCxn id="77" idx="3"/>
          </p:cNvCxnSpPr>
          <p:nvPr/>
        </p:nvCxnSpPr>
        <p:spPr>
          <a:xfrm flipH="1">
            <a:off x="4436342" y="2689316"/>
            <a:ext cx="1213671" cy="11490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8F887DF6-3F18-1E41-BD6B-EF1B6054374A}"/>
              </a:ext>
            </a:extLst>
          </p:cNvPr>
          <p:cNvCxnSpPr>
            <a:cxnSpLocks/>
            <a:endCxn id="79" idx="3"/>
          </p:cNvCxnSpPr>
          <p:nvPr/>
        </p:nvCxnSpPr>
        <p:spPr>
          <a:xfrm flipH="1">
            <a:off x="4436342" y="2689316"/>
            <a:ext cx="1213671" cy="1463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C9FC2BA-145C-3945-A08B-C0F7DAABCD34}"/>
              </a:ext>
            </a:extLst>
          </p:cNvPr>
          <p:cNvCxnSpPr>
            <a:cxnSpLocks/>
            <a:endCxn id="66" idx="3"/>
          </p:cNvCxnSpPr>
          <p:nvPr/>
        </p:nvCxnSpPr>
        <p:spPr>
          <a:xfrm flipH="1" flipV="1">
            <a:off x="4436342" y="2142694"/>
            <a:ext cx="1213671" cy="54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774B1EC-FA82-3E41-A676-1CE285C5A03C}"/>
              </a:ext>
            </a:extLst>
          </p:cNvPr>
          <p:cNvCxnSpPr>
            <a:cxnSpLocks/>
            <a:endCxn id="67" idx="3"/>
          </p:cNvCxnSpPr>
          <p:nvPr/>
        </p:nvCxnSpPr>
        <p:spPr>
          <a:xfrm flipH="1" flipV="1">
            <a:off x="4436342" y="2300024"/>
            <a:ext cx="1213671" cy="389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160CCD9-EA41-DD45-82A2-C0B6A32CC7AD}"/>
              </a:ext>
            </a:extLst>
          </p:cNvPr>
          <p:cNvCxnSpPr>
            <a:cxnSpLocks/>
            <a:endCxn id="68" idx="3"/>
          </p:cNvCxnSpPr>
          <p:nvPr/>
        </p:nvCxnSpPr>
        <p:spPr>
          <a:xfrm flipH="1" flipV="1">
            <a:off x="4436342" y="2453321"/>
            <a:ext cx="1213671" cy="235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915223E-C2EE-A44D-8F9E-1A4DF2B9A6C0}"/>
              </a:ext>
            </a:extLst>
          </p:cNvPr>
          <p:cNvCxnSpPr>
            <a:cxnSpLocks/>
            <a:endCxn id="69" idx="3"/>
          </p:cNvCxnSpPr>
          <p:nvPr/>
        </p:nvCxnSpPr>
        <p:spPr>
          <a:xfrm flipH="1" flipV="1">
            <a:off x="4436342" y="2610652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2C4A245-E7A0-7B49-8710-CDC3E93C5C4E}"/>
              </a:ext>
            </a:extLst>
          </p:cNvPr>
          <p:cNvCxnSpPr>
            <a:cxnSpLocks/>
            <a:endCxn id="70" idx="3"/>
          </p:cNvCxnSpPr>
          <p:nvPr/>
        </p:nvCxnSpPr>
        <p:spPr>
          <a:xfrm flipH="1">
            <a:off x="4436342" y="2689317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3FC41CD-B513-3748-B8F2-35D538654334}"/>
              </a:ext>
            </a:extLst>
          </p:cNvPr>
          <p:cNvCxnSpPr>
            <a:cxnSpLocks/>
            <a:endCxn id="71" idx="3"/>
          </p:cNvCxnSpPr>
          <p:nvPr/>
        </p:nvCxnSpPr>
        <p:spPr>
          <a:xfrm flipH="1">
            <a:off x="4436342" y="2689316"/>
            <a:ext cx="1213671" cy="2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6E6CACAC-89B5-EB4C-BC3A-E28EA1540771}"/>
              </a:ext>
            </a:extLst>
          </p:cNvPr>
          <p:cNvCxnSpPr>
            <a:cxnSpLocks/>
            <a:endCxn id="72" idx="3"/>
          </p:cNvCxnSpPr>
          <p:nvPr/>
        </p:nvCxnSpPr>
        <p:spPr>
          <a:xfrm flipH="1">
            <a:off x="4436342" y="2689316"/>
            <a:ext cx="1213671" cy="381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2E5BF100-6857-A846-B946-1BD2E010BCD6}"/>
              </a:ext>
            </a:extLst>
          </p:cNvPr>
          <p:cNvCxnSpPr>
            <a:cxnSpLocks/>
            <a:endCxn id="73" idx="3"/>
          </p:cNvCxnSpPr>
          <p:nvPr/>
        </p:nvCxnSpPr>
        <p:spPr>
          <a:xfrm flipH="1">
            <a:off x="4436342" y="2689316"/>
            <a:ext cx="1213671" cy="538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40253752-342E-4346-AEFB-7B2F97F1D845}"/>
              </a:ext>
            </a:extLst>
          </p:cNvPr>
          <p:cNvCxnSpPr>
            <a:cxnSpLocks/>
            <a:endCxn id="74" idx="3"/>
          </p:cNvCxnSpPr>
          <p:nvPr/>
        </p:nvCxnSpPr>
        <p:spPr>
          <a:xfrm flipH="1">
            <a:off x="4436342" y="2689317"/>
            <a:ext cx="1213671" cy="69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0B252AAC-7D9F-7B45-BB9B-072E5BF42CF7}"/>
              </a:ext>
            </a:extLst>
          </p:cNvPr>
          <p:cNvCxnSpPr>
            <a:cxnSpLocks/>
            <a:endCxn id="80" idx="3"/>
          </p:cNvCxnSpPr>
          <p:nvPr/>
        </p:nvCxnSpPr>
        <p:spPr>
          <a:xfrm flipH="1">
            <a:off x="4436342" y="2689317"/>
            <a:ext cx="1213671" cy="1617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AB91116-C92A-564B-BD57-E8EE76FBE281}"/>
              </a:ext>
            </a:extLst>
          </p:cNvPr>
          <p:cNvCxnSpPr>
            <a:cxnSpLocks/>
            <a:endCxn id="81" idx="3"/>
          </p:cNvCxnSpPr>
          <p:nvPr/>
        </p:nvCxnSpPr>
        <p:spPr>
          <a:xfrm flipH="1">
            <a:off x="4436342" y="2689317"/>
            <a:ext cx="1213671" cy="1774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9BB6986F-074F-DD43-BE81-9AC530DBEC62}"/>
              </a:ext>
            </a:extLst>
          </p:cNvPr>
          <p:cNvCxnSpPr>
            <a:cxnSpLocks/>
            <a:endCxn id="82" idx="3"/>
          </p:cNvCxnSpPr>
          <p:nvPr/>
        </p:nvCxnSpPr>
        <p:spPr>
          <a:xfrm flipH="1">
            <a:off x="4436342" y="2689317"/>
            <a:ext cx="1213671" cy="1931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B8A7C7A-FECB-E544-B313-2E545C7FD987}"/>
              </a:ext>
            </a:extLst>
          </p:cNvPr>
          <p:cNvCxnSpPr>
            <a:cxnSpLocks/>
            <a:endCxn id="76" idx="3"/>
          </p:cNvCxnSpPr>
          <p:nvPr/>
        </p:nvCxnSpPr>
        <p:spPr>
          <a:xfrm flipH="1">
            <a:off x="4436342" y="2689317"/>
            <a:ext cx="1213671" cy="1006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8B602F5-6758-BC41-A7B4-4C146690B86B}"/>
              </a:ext>
            </a:extLst>
          </p:cNvPr>
          <p:cNvCxnSpPr>
            <a:cxnSpLocks/>
            <a:endCxn id="78" idx="3"/>
          </p:cNvCxnSpPr>
          <p:nvPr/>
        </p:nvCxnSpPr>
        <p:spPr>
          <a:xfrm flipH="1">
            <a:off x="4436342" y="2689316"/>
            <a:ext cx="1213671" cy="1306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636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E9BAA8CB-870E-F74B-9507-4360D6DBD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0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2336232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FC5918-1FC9-804D-B895-416E53D758CA}"/>
              </a:ext>
            </a:extLst>
          </p:cNvPr>
          <p:cNvSpPr/>
          <p:nvPr/>
        </p:nvSpPr>
        <p:spPr>
          <a:xfrm>
            <a:off x="4395969" y="970784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CCB7F1-3C75-834E-9077-75F8674DC25F}"/>
              </a:ext>
            </a:extLst>
          </p:cNvPr>
          <p:cNvSpPr/>
          <p:nvPr/>
        </p:nvSpPr>
        <p:spPr>
          <a:xfrm>
            <a:off x="4395969" y="112811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3FFC1-22A3-5A44-ADC0-73DC1EEF7498}"/>
              </a:ext>
            </a:extLst>
          </p:cNvPr>
          <p:cNvSpPr/>
          <p:nvPr/>
        </p:nvSpPr>
        <p:spPr>
          <a:xfrm>
            <a:off x="4395969" y="1285445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01C6BF-CF85-A84B-A318-26AB049F7DE2}"/>
              </a:ext>
            </a:extLst>
          </p:cNvPr>
          <p:cNvSpPr/>
          <p:nvPr/>
        </p:nvSpPr>
        <p:spPr>
          <a:xfrm>
            <a:off x="4395969" y="1438742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CA9744-7E74-DB47-9942-5B0CF431042D}"/>
              </a:ext>
            </a:extLst>
          </p:cNvPr>
          <p:cNvSpPr/>
          <p:nvPr/>
        </p:nvSpPr>
        <p:spPr>
          <a:xfrm>
            <a:off x="4395969" y="159607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1784F2-04F9-4949-BB27-745A5B6F4A45}"/>
              </a:ext>
            </a:extLst>
          </p:cNvPr>
          <p:cNvSpPr/>
          <p:nvPr/>
        </p:nvSpPr>
        <p:spPr>
          <a:xfrm>
            <a:off x="4395969" y="175340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9ED7B04-753A-9845-91D8-FBA88FD997FB}"/>
              </a:ext>
            </a:extLst>
          </p:cNvPr>
          <p:cNvSpPr/>
          <p:nvPr/>
        </p:nvSpPr>
        <p:spPr>
          <a:xfrm>
            <a:off x="4395969" y="1906699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01B11F-4B1B-9A45-9B05-EA589C116812}"/>
              </a:ext>
            </a:extLst>
          </p:cNvPr>
          <p:cNvSpPr/>
          <p:nvPr/>
        </p:nvSpPr>
        <p:spPr>
          <a:xfrm>
            <a:off x="4395969" y="2064029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7DE54C-4A5A-1B4F-8BD0-DABC9A05527C}"/>
              </a:ext>
            </a:extLst>
          </p:cNvPr>
          <p:cNvSpPr/>
          <p:nvPr/>
        </p:nvSpPr>
        <p:spPr>
          <a:xfrm>
            <a:off x="4395969" y="2221360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82EF5B0-068D-DF44-93F7-DCB26D959986}"/>
              </a:ext>
            </a:extLst>
          </p:cNvPr>
          <p:cNvSpPr/>
          <p:nvPr/>
        </p:nvSpPr>
        <p:spPr>
          <a:xfrm>
            <a:off x="4395969" y="237465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AA1DC48-492B-984A-B95B-4571765887C8}"/>
              </a:ext>
            </a:extLst>
          </p:cNvPr>
          <p:cNvSpPr/>
          <p:nvPr/>
        </p:nvSpPr>
        <p:spPr>
          <a:xfrm>
            <a:off x="4395969" y="2531987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F967E-04BD-644D-952C-55957C83D3F5}"/>
              </a:ext>
            </a:extLst>
          </p:cNvPr>
          <p:cNvSpPr/>
          <p:nvPr/>
        </p:nvSpPr>
        <p:spPr>
          <a:xfrm>
            <a:off x="4395969" y="2689317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9AF008-F55F-074C-9843-1A9DBE435C11}"/>
              </a:ext>
            </a:extLst>
          </p:cNvPr>
          <p:cNvSpPr/>
          <p:nvPr/>
        </p:nvSpPr>
        <p:spPr>
          <a:xfrm>
            <a:off x="4395969" y="283454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5F2313-543B-8843-96D4-A711F96B1801}"/>
              </a:ext>
            </a:extLst>
          </p:cNvPr>
          <p:cNvSpPr/>
          <p:nvPr/>
        </p:nvSpPr>
        <p:spPr>
          <a:xfrm>
            <a:off x="4395969" y="2991875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EDFA3E-1A3E-F24F-A22F-6905BBD58D2E}"/>
              </a:ext>
            </a:extLst>
          </p:cNvPr>
          <p:cNvSpPr/>
          <p:nvPr/>
        </p:nvSpPr>
        <p:spPr>
          <a:xfrm>
            <a:off x="4395969" y="3149206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D5E270C-16C1-7A4A-ABAC-B52A7E1D582E}"/>
              </a:ext>
            </a:extLst>
          </p:cNvPr>
          <p:cNvSpPr/>
          <p:nvPr/>
        </p:nvSpPr>
        <p:spPr>
          <a:xfrm>
            <a:off x="4395969" y="3302502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05E884A-F968-6C43-84C5-7E27E037D40B}"/>
              </a:ext>
            </a:extLst>
          </p:cNvPr>
          <p:cNvSpPr/>
          <p:nvPr/>
        </p:nvSpPr>
        <p:spPr>
          <a:xfrm>
            <a:off x="4395969" y="345983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B0468AC-FB37-7A40-BB20-1A958B0265FA}"/>
              </a:ext>
            </a:extLst>
          </p:cNvPr>
          <p:cNvSpPr/>
          <p:nvPr/>
        </p:nvSpPr>
        <p:spPr>
          <a:xfrm>
            <a:off x="4395969" y="3617163"/>
            <a:ext cx="157331" cy="15733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E03D12-9699-4A4B-B2DF-20AA27650C29}"/>
              </a:ext>
            </a:extLst>
          </p:cNvPr>
          <p:cNvSpPr/>
          <p:nvPr/>
        </p:nvSpPr>
        <p:spPr>
          <a:xfrm>
            <a:off x="4395969" y="3759704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CFECAD6-F770-6A44-BB8D-430AB7F6DC22}"/>
              </a:ext>
            </a:extLst>
          </p:cNvPr>
          <p:cNvSpPr/>
          <p:nvPr/>
        </p:nvSpPr>
        <p:spPr>
          <a:xfrm>
            <a:off x="4395969" y="391703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6CCECEF-362A-1D4E-86C1-8BEBA9689200}"/>
              </a:ext>
            </a:extLst>
          </p:cNvPr>
          <p:cNvSpPr/>
          <p:nvPr/>
        </p:nvSpPr>
        <p:spPr>
          <a:xfrm>
            <a:off x="4395969" y="4074365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868EA15-1734-1A4E-B967-CD0403730A88}"/>
              </a:ext>
            </a:extLst>
          </p:cNvPr>
          <p:cNvSpPr/>
          <p:nvPr/>
        </p:nvSpPr>
        <p:spPr>
          <a:xfrm>
            <a:off x="4395969" y="422766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7447AB-93B8-EC41-964C-D2D7DB253D5C}"/>
              </a:ext>
            </a:extLst>
          </p:cNvPr>
          <p:cNvSpPr/>
          <p:nvPr/>
        </p:nvSpPr>
        <p:spPr>
          <a:xfrm>
            <a:off x="4395969" y="4384992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962891-2FFB-254F-9551-1236D49DDEF6}"/>
              </a:ext>
            </a:extLst>
          </p:cNvPr>
          <p:cNvSpPr/>
          <p:nvPr/>
        </p:nvSpPr>
        <p:spPr>
          <a:xfrm>
            <a:off x="4395969" y="4542323"/>
            <a:ext cx="157331" cy="157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C15758-B226-FD4B-8413-ABD1D55E481B}"/>
              </a:ext>
            </a:extLst>
          </p:cNvPr>
          <p:cNvSpPr txBox="1"/>
          <p:nvPr/>
        </p:nvSpPr>
        <p:spPr>
          <a:xfrm>
            <a:off x="6053392" y="2550818"/>
            <a:ext cx="118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MLP Classifier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68E579-B2CC-B44F-AC4C-60655552DDCC}"/>
              </a:ext>
            </a:extLst>
          </p:cNvPr>
          <p:cNvSpPr/>
          <p:nvPr/>
        </p:nvSpPr>
        <p:spPr>
          <a:xfrm>
            <a:off x="5766971" y="2304059"/>
            <a:ext cx="1637852" cy="77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Arrow: Right 45">
            <a:extLst>
              <a:ext uri="{FF2B5EF4-FFF2-40B4-BE49-F238E27FC236}">
                <a16:creationId xmlns:a16="http://schemas.microsoft.com/office/drawing/2014/main" id="{92974830-99A3-7249-BD8F-19D832A7D433}"/>
              </a:ext>
            </a:extLst>
          </p:cNvPr>
          <p:cNvSpPr/>
          <p:nvPr/>
        </p:nvSpPr>
        <p:spPr>
          <a:xfrm>
            <a:off x="7607126" y="2573006"/>
            <a:ext cx="480060" cy="217841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1ADFFCC-AA3B-7241-AF4A-6C84B26ED468}"/>
              </a:ext>
            </a:extLst>
          </p:cNvPr>
          <p:cNvCxnSpPr>
            <a:stCxn id="37" idx="1"/>
            <a:endCxn id="7" idx="3"/>
          </p:cNvCxnSpPr>
          <p:nvPr/>
        </p:nvCxnSpPr>
        <p:spPr>
          <a:xfrm flipH="1" flipV="1">
            <a:off x="4553300" y="1049450"/>
            <a:ext cx="1213671" cy="16398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696A9CA-2A8F-D945-A737-DBCB629FE969}"/>
              </a:ext>
            </a:extLst>
          </p:cNvPr>
          <p:cNvCxnSpPr>
            <a:cxnSpLocks/>
            <a:stCxn id="37" idx="1"/>
            <a:endCxn id="8" idx="3"/>
          </p:cNvCxnSpPr>
          <p:nvPr/>
        </p:nvCxnSpPr>
        <p:spPr>
          <a:xfrm flipH="1" flipV="1">
            <a:off x="4553300" y="1206780"/>
            <a:ext cx="1213671" cy="1482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19D7B5-2E35-A444-BD06-5F19DDC0CEFE}"/>
              </a:ext>
            </a:extLst>
          </p:cNvPr>
          <p:cNvCxnSpPr>
            <a:cxnSpLocks/>
            <a:stCxn id="37" idx="1"/>
            <a:endCxn id="9" idx="3"/>
          </p:cNvCxnSpPr>
          <p:nvPr/>
        </p:nvCxnSpPr>
        <p:spPr>
          <a:xfrm flipH="1" flipV="1">
            <a:off x="4553300" y="1364111"/>
            <a:ext cx="1213671" cy="13252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A71909D-E74F-014C-A946-ADCEBF8C2A8A}"/>
              </a:ext>
            </a:extLst>
          </p:cNvPr>
          <p:cNvCxnSpPr>
            <a:cxnSpLocks/>
            <a:stCxn id="37" idx="1"/>
            <a:endCxn id="10" idx="3"/>
          </p:cNvCxnSpPr>
          <p:nvPr/>
        </p:nvCxnSpPr>
        <p:spPr>
          <a:xfrm flipH="1" flipV="1">
            <a:off x="4553300" y="1517408"/>
            <a:ext cx="1213671" cy="117191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254877-5094-0447-9748-6ECCDA6F6ADA}"/>
              </a:ext>
            </a:extLst>
          </p:cNvPr>
          <p:cNvCxnSpPr>
            <a:cxnSpLocks/>
            <a:stCxn id="37" idx="1"/>
            <a:endCxn id="13" idx="3"/>
          </p:cNvCxnSpPr>
          <p:nvPr/>
        </p:nvCxnSpPr>
        <p:spPr>
          <a:xfrm flipH="1" flipV="1">
            <a:off x="4553300" y="1832069"/>
            <a:ext cx="1213671" cy="8572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973902-8B93-8841-BD0A-66BE9D721B88}"/>
              </a:ext>
            </a:extLst>
          </p:cNvPr>
          <p:cNvCxnSpPr>
            <a:cxnSpLocks/>
            <a:stCxn id="37" idx="1"/>
            <a:endCxn id="16" idx="3"/>
          </p:cNvCxnSpPr>
          <p:nvPr/>
        </p:nvCxnSpPr>
        <p:spPr>
          <a:xfrm flipH="1" flipV="1">
            <a:off x="4553300" y="1985364"/>
            <a:ext cx="1213671" cy="7039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4ABCE6-CE6F-2744-A9DD-50BED03BA035}"/>
              </a:ext>
            </a:extLst>
          </p:cNvPr>
          <p:cNvCxnSpPr>
            <a:cxnSpLocks/>
            <a:stCxn id="37" idx="1"/>
            <a:endCxn id="28" idx="3"/>
          </p:cNvCxnSpPr>
          <p:nvPr/>
        </p:nvCxnSpPr>
        <p:spPr>
          <a:xfrm flipH="1">
            <a:off x="4553300" y="2689318"/>
            <a:ext cx="1213671" cy="8491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3C3FBE7-11C4-DC49-8B2E-A1864EA71501}"/>
              </a:ext>
            </a:extLst>
          </p:cNvPr>
          <p:cNvCxnSpPr>
            <a:cxnSpLocks/>
            <a:stCxn id="37" idx="1"/>
            <a:endCxn id="30" idx="3"/>
          </p:cNvCxnSpPr>
          <p:nvPr/>
        </p:nvCxnSpPr>
        <p:spPr>
          <a:xfrm flipH="1">
            <a:off x="4553300" y="2689317"/>
            <a:ext cx="1213671" cy="114905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74BF943-FC9E-3548-9E93-3F35F174EE5C}"/>
              </a:ext>
            </a:extLst>
          </p:cNvPr>
          <p:cNvCxnSpPr>
            <a:cxnSpLocks/>
            <a:stCxn id="37" idx="1"/>
            <a:endCxn id="32" idx="3"/>
          </p:cNvCxnSpPr>
          <p:nvPr/>
        </p:nvCxnSpPr>
        <p:spPr>
          <a:xfrm flipH="1">
            <a:off x="4553300" y="2689317"/>
            <a:ext cx="1213671" cy="146371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0FBC7C4A-BF01-5444-8388-CE57E8413F34}"/>
              </a:ext>
            </a:extLst>
          </p:cNvPr>
          <p:cNvCxnSpPr>
            <a:cxnSpLocks/>
            <a:stCxn id="37" idx="1"/>
            <a:endCxn id="17" idx="3"/>
          </p:cNvCxnSpPr>
          <p:nvPr/>
        </p:nvCxnSpPr>
        <p:spPr>
          <a:xfrm flipH="1" flipV="1">
            <a:off x="4553300" y="2142695"/>
            <a:ext cx="1213671" cy="5466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435C826-2089-5A40-A59B-3A2BB69B0A3E}"/>
              </a:ext>
            </a:extLst>
          </p:cNvPr>
          <p:cNvCxnSpPr>
            <a:cxnSpLocks/>
            <a:stCxn id="37" idx="1"/>
            <a:endCxn id="18" idx="3"/>
          </p:cNvCxnSpPr>
          <p:nvPr/>
        </p:nvCxnSpPr>
        <p:spPr>
          <a:xfrm flipH="1" flipV="1">
            <a:off x="4553300" y="2300025"/>
            <a:ext cx="1213671" cy="3892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A1C0D3A-4FF9-6A4D-9BF2-EB3937060371}"/>
              </a:ext>
            </a:extLst>
          </p:cNvPr>
          <p:cNvCxnSpPr>
            <a:cxnSpLocks/>
            <a:stCxn id="37" idx="1"/>
            <a:endCxn id="19" idx="3"/>
          </p:cNvCxnSpPr>
          <p:nvPr/>
        </p:nvCxnSpPr>
        <p:spPr>
          <a:xfrm flipH="1" flipV="1">
            <a:off x="4553300" y="2453322"/>
            <a:ext cx="1213671" cy="235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B576DA2-585B-7C4B-A798-EBEFA1672DCD}"/>
              </a:ext>
            </a:extLst>
          </p:cNvPr>
          <p:cNvCxnSpPr>
            <a:cxnSpLocks/>
            <a:stCxn id="37" idx="1"/>
            <a:endCxn id="20" idx="3"/>
          </p:cNvCxnSpPr>
          <p:nvPr/>
        </p:nvCxnSpPr>
        <p:spPr>
          <a:xfrm flipH="1" flipV="1">
            <a:off x="4553300" y="2610653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6317528-B754-8840-9CE7-21E04D660ADB}"/>
              </a:ext>
            </a:extLst>
          </p:cNvPr>
          <p:cNvCxnSpPr>
            <a:cxnSpLocks/>
            <a:stCxn id="37" idx="1"/>
            <a:endCxn id="21" idx="3"/>
          </p:cNvCxnSpPr>
          <p:nvPr/>
        </p:nvCxnSpPr>
        <p:spPr>
          <a:xfrm flipH="1">
            <a:off x="4553300" y="2689318"/>
            <a:ext cx="1213671" cy="78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D6E23B6-8F7C-2D47-9FB0-140435A89CFF}"/>
              </a:ext>
            </a:extLst>
          </p:cNvPr>
          <p:cNvCxnSpPr>
            <a:cxnSpLocks/>
            <a:stCxn id="37" idx="1"/>
            <a:endCxn id="24" idx="3"/>
          </p:cNvCxnSpPr>
          <p:nvPr/>
        </p:nvCxnSpPr>
        <p:spPr>
          <a:xfrm flipH="1">
            <a:off x="4553300" y="2689317"/>
            <a:ext cx="1213671" cy="223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F24AE1-817F-DD42-834A-3CE5597EA6B7}"/>
              </a:ext>
            </a:extLst>
          </p:cNvPr>
          <p:cNvCxnSpPr>
            <a:cxnSpLocks/>
            <a:stCxn id="37" idx="1"/>
            <a:endCxn id="25" idx="3"/>
          </p:cNvCxnSpPr>
          <p:nvPr/>
        </p:nvCxnSpPr>
        <p:spPr>
          <a:xfrm flipH="1">
            <a:off x="4553300" y="2689317"/>
            <a:ext cx="1213671" cy="381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789454C-A038-5447-B632-D02A32783F3B}"/>
              </a:ext>
            </a:extLst>
          </p:cNvPr>
          <p:cNvCxnSpPr>
            <a:cxnSpLocks/>
            <a:stCxn id="37" idx="1"/>
            <a:endCxn id="26" idx="3"/>
          </p:cNvCxnSpPr>
          <p:nvPr/>
        </p:nvCxnSpPr>
        <p:spPr>
          <a:xfrm flipH="1">
            <a:off x="4553300" y="2689317"/>
            <a:ext cx="1213671" cy="5385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C5BFDDB-658D-AB48-A711-ECEFA8E3E39E}"/>
              </a:ext>
            </a:extLst>
          </p:cNvPr>
          <p:cNvCxnSpPr>
            <a:cxnSpLocks/>
            <a:stCxn id="37" idx="1"/>
            <a:endCxn id="27" idx="3"/>
          </p:cNvCxnSpPr>
          <p:nvPr/>
        </p:nvCxnSpPr>
        <p:spPr>
          <a:xfrm flipH="1">
            <a:off x="4553300" y="2689318"/>
            <a:ext cx="1213671" cy="691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EC34D66-17AF-0243-A722-51F7C7C3A0DC}"/>
              </a:ext>
            </a:extLst>
          </p:cNvPr>
          <p:cNvCxnSpPr>
            <a:cxnSpLocks/>
            <a:stCxn id="37" idx="1"/>
            <a:endCxn id="33" idx="3"/>
          </p:cNvCxnSpPr>
          <p:nvPr/>
        </p:nvCxnSpPr>
        <p:spPr>
          <a:xfrm flipH="1">
            <a:off x="4553300" y="2689318"/>
            <a:ext cx="1213671" cy="1617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4B09FE-3F87-F740-A448-8A8F9F03CB7E}"/>
              </a:ext>
            </a:extLst>
          </p:cNvPr>
          <p:cNvCxnSpPr>
            <a:cxnSpLocks/>
            <a:stCxn id="37" idx="1"/>
            <a:endCxn id="34" idx="3"/>
          </p:cNvCxnSpPr>
          <p:nvPr/>
        </p:nvCxnSpPr>
        <p:spPr>
          <a:xfrm flipH="1">
            <a:off x="4553300" y="2689318"/>
            <a:ext cx="1213671" cy="1774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0E847EF-EEBD-7C4A-9854-AA654A1F6A2E}"/>
              </a:ext>
            </a:extLst>
          </p:cNvPr>
          <p:cNvCxnSpPr>
            <a:cxnSpLocks/>
            <a:stCxn id="37" idx="1"/>
            <a:endCxn id="35" idx="3"/>
          </p:cNvCxnSpPr>
          <p:nvPr/>
        </p:nvCxnSpPr>
        <p:spPr>
          <a:xfrm flipH="1">
            <a:off x="4553300" y="2689318"/>
            <a:ext cx="1213671" cy="19316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0853AB3-27AD-EB4B-8682-AC699DC99D51}"/>
              </a:ext>
            </a:extLst>
          </p:cNvPr>
          <p:cNvCxnSpPr>
            <a:cxnSpLocks/>
            <a:stCxn id="37" idx="1"/>
            <a:endCxn id="29" idx="3"/>
          </p:cNvCxnSpPr>
          <p:nvPr/>
        </p:nvCxnSpPr>
        <p:spPr>
          <a:xfrm flipH="1">
            <a:off x="4553300" y="2689318"/>
            <a:ext cx="1213671" cy="10065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4AE5F87-D13B-0F46-B8B4-AD6D9AB0974F}"/>
              </a:ext>
            </a:extLst>
          </p:cNvPr>
          <p:cNvCxnSpPr>
            <a:cxnSpLocks/>
            <a:stCxn id="37" idx="1"/>
            <a:endCxn id="31" idx="3"/>
          </p:cNvCxnSpPr>
          <p:nvPr/>
        </p:nvCxnSpPr>
        <p:spPr>
          <a:xfrm flipH="1">
            <a:off x="4553300" y="2689317"/>
            <a:ext cx="1213671" cy="13063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itle 1">
            <a:extLst>
              <a:ext uri="{FF2B5EF4-FFF2-40B4-BE49-F238E27FC236}">
                <a16:creationId xmlns:a16="http://schemas.microsoft.com/office/drawing/2014/main" id="{5C1C6B60-98B6-8249-B7F9-05C615DD7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885"/>
            <a:ext cx="9143999" cy="857250"/>
          </a:xfrm>
        </p:spPr>
        <p:txBody>
          <a:bodyPr>
            <a:noAutofit/>
          </a:bodyPr>
          <a:lstStyle/>
          <a:p>
            <a:r>
              <a:rPr lang="en-US" sz="2400" dirty="0"/>
              <a:t>If we move the position of the 1, it no longer works.</a:t>
            </a:r>
            <a:endParaRPr lang="en-US" sz="2400" u="sng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DEA93A9-8FA2-624B-8CA6-EBF0FEABFEBF}"/>
              </a:ext>
            </a:extLst>
          </p:cNvPr>
          <p:cNvSpPr txBox="1"/>
          <p:nvPr/>
        </p:nvSpPr>
        <p:spPr>
          <a:xfrm>
            <a:off x="8128156" y="2293972"/>
            <a:ext cx="11860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83074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Instead of using logistic regression or an MLP, let’s look for a new kind of model, one with more flexible filters</a:t>
            </a:r>
            <a:endParaRPr lang="en-US" sz="24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15758-B226-FD4B-8413-ABD1D55E481B}"/>
              </a:ext>
            </a:extLst>
          </p:cNvPr>
          <p:cNvSpPr txBox="1"/>
          <p:nvPr/>
        </p:nvSpPr>
        <p:spPr>
          <a:xfrm>
            <a:off x="5073152" y="2550818"/>
            <a:ext cx="118603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/>
              <a:t>New Classifier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68E579-B2CC-B44F-AC4C-60655552DDCC}"/>
              </a:ext>
            </a:extLst>
          </p:cNvPr>
          <p:cNvSpPr/>
          <p:nvPr/>
        </p:nvSpPr>
        <p:spPr>
          <a:xfrm>
            <a:off x="4786731" y="2304059"/>
            <a:ext cx="1637852" cy="77051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Arrow: Right 45">
            <a:extLst>
              <a:ext uri="{FF2B5EF4-FFF2-40B4-BE49-F238E27FC236}">
                <a16:creationId xmlns:a16="http://schemas.microsoft.com/office/drawing/2014/main" id="{92974830-99A3-7249-BD8F-19D832A7D433}"/>
              </a:ext>
            </a:extLst>
          </p:cNvPr>
          <p:cNvSpPr/>
          <p:nvPr/>
        </p:nvSpPr>
        <p:spPr>
          <a:xfrm>
            <a:off x="6626886" y="2573006"/>
            <a:ext cx="480060" cy="217841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9A855E-972B-444C-99A5-DC5BC927CD23}"/>
              </a:ext>
            </a:extLst>
          </p:cNvPr>
          <p:cNvSpPr txBox="1"/>
          <p:nvPr/>
        </p:nvSpPr>
        <p:spPr>
          <a:xfrm>
            <a:off x="7309249" y="2304059"/>
            <a:ext cx="118603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/>
              <a:t>“1”</a:t>
            </a:r>
          </a:p>
        </p:txBody>
      </p:sp>
      <p:sp>
        <p:nvSpPr>
          <p:cNvPr id="12" name="Arrow: Right 45">
            <a:extLst>
              <a:ext uri="{FF2B5EF4-FFF2-40B4-BE49-F238E27FC236}">
                <a16:creationId xmlns:a16="http://schemas.microsoft.com/office/drawing/2014/main" id="{92974830-99A3-7249-BD8F-19D832A7D433}"/>
              </a:ext>
            </a:extLst>
          </p:cNvPr>
          <p:cNvSpPr/>
          <p:nvPr/>
        </p:nvSpPr>
        <p:spPr>
          <a:xfrm>
            <a:off x="4090888" y="2587553"/>
            <a:ext cx="480060" cy="217841"/>
          </a:xfrm>
          <a:prstGeom prst="rightArrow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97309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Instead of a filter that’s the size of the whole image, </a:t>
            </a:r>
            <a:br>
              <a:rPr lang="en-US" sz="2400" dirty="0"/>
            </a:br>
            <a:r>
              <a:rPr lang="en-US" sz="2400" dirty="0"/>
              <a:t>we’d like a </a:t>
            </a:r>
            <a:r>
              <a:rPr lang="en-US" sz="2400" u="sng" dirty="0"/>
              <a:t>smaller filter that we can move around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103729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21031" y="1187550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As we move this filter, we calculate the inner product between the filter itself and the portion of the image that’s underneath it.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16974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137" y="8203"/>
            <a:ext cx="362945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Deep Learning for Image Analysis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0457FF6-7E74-40CF-9A31-73CBBC07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459" y="1610789"/>
            <a:ext cx="2986088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ic Retinopathy (Proliferative)">
            <a:extLst>
              <a:ext uri="{FF2B5EF4-FFF2-40B4-BE49-F238E27FC236}">
                <a16:creationId xmlns:a16="http://schemas.microsoft.com/office/drawing/2014/main" id="{01F35899-D167-4192-9E7B-3C2DCE7D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25" y="2428875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E5CD54A-9B72-47BE-95E1-304A9F53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128" y="1628354"/>
            <a:ext cx="3200804" cy="250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BF7424-6EE6-4262-B04A-C599C492DA0A}"/>
              </a:ext>
            </a:extLst>
          </p:cNvPr>
          <p:cNvSpPr txBox="1"/>
          <p:nvPr/>
        </p:nvSpPr>
        <p:spPr>
          <a:xfrm>
            <a:off x="1960582" y="4239858"/>
            <a:ext cx="16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Retina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9F6EC73-00BB-4611-AF9D-1EDF6F2142B2}"/>
              </a:ext>
            </a:extLst>
          </p:cNvPr>
          <p:cNvSpPr txBox="1"/>
          <p:nvPr/>
        </p:nvSpPr>
        <p:spPr>
          <a:xfrm>
            <a:off x="5727247" y="4243892"/>
            <a:ext cx="184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Unhealthy Retina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35A3FB-B320-4003-A6BA-0218B5A21FB2}"/>
              </a:ext>
            </a:extLst>
          </p:cNvPr>
          <p:cNvSpPr txBox="1"/>
          <p:nvPr/>
        </p:nvSpPr>
        <p:spPr>
          <a:xfrm>
            <a:off x="3179123" y="485028"/>
            <a:ext cx="33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Diabetic Retinopathy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17713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16689" y="2823604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When the filter is placed over a region that looks like the filter, the inner product (i.e. filter output) will be large.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3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985370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21031" y="2807230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When it’s placed over a region that does not look like the filter, the inner product (i.e. filter output) will be small</a:t>
            </a:r>
            <a:endParaRPr lang="en-US" sz="2400" u="sn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154275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4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57797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4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599639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599639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6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36232" y="1212111"/>
            <a:ext cx="1628419" cy="1627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4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910379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910379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3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63552" y="2807230"/>
            <a:ext cx="1628419" cy="1627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4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2886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2886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3252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15772" y="2823603"/>
            <a:ext cx="1628419" cy="1627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4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55607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455607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15772" y="2823603"/>
            <a:ext cx="1628419" cy="1627868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What if we want to know if a 1 is present </a:t>
            </a:r>
            <a:br>
              <a:rPr lang="en-US" sz="2400" dirty="0"/>
            </a:br>
            <a:r>
              <a:rPr lang="en-US" sz="2400" i="1" dirty="0"/>
              <a:t>anywhere</a:t>
            </a:r>
            <a:r>
              <a:rPr lang="en-US" sz="2400" dirty="0"/>
              <a:t> in the image?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9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68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Autofit/>
          </a:bodyPr>
          <a:lstStyle/>
          <a:p>
            <a:r>
              <a:rPr lang="en-US" sz="2400" dirty="0"/>
              <a:t>What if we want to know if a 1 is present </a:t>
            </a:r>
            <a:br>
              <a:rPr lang="en-US" sz="2400" dirty="0"/>
            </a:br>
            <a:r>
              <a:rPr lang="en-US" sz="2400" i="1" dirty="0"/>
              <a:t>anywhere</a:t>
            </a:r>
            <a:r>
              <a:rPr lang="en-US" sz="2400" dirty="0"/>
              <a:t> in the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63393"/>
                  </p:ext>
                </p:extLst>
              </p:nvPr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63393"/>
                  </p:ext>
                </p:extLst>
              </p:nvPr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75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75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0" y="2220052"/>
            <a:ext cx="877730" cy="128654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1CC5204-F9E8-7C47-B16C-085CE553EC62}"/>
              </a:ext>
            </a:extLst>
          </p:cNvPr>
          <p:cNvSpPr/>
          <p:nvPr/>
        </p:nvSpPr>
        <p:spPr>
          <a:xfrm>
            <a:off x="4572000" y="2486402"/>
            <a:ext cx="1190847" cy="753835"/>
          </a:xfrm>
          <a:prstGeom prst="rightArrow">
            <a:avLst>
              <a:gd name="adj1" fmla="val 50000"/>
              <a:gd name="adj2" fmla="val 396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C7B4ACC-336E-BF4A-94AA-6D805E36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19006"/>
              </p:ext>
            </p:extLst>
          </p:nvPr>
        </p:nvGraphicFramePr>
        <p:xfrm>
          <a:off x="6368415" y="2064296"/>
          <a:ext cx="1610589" cy="159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589">
                  <a:extLst>
                    <a:ext uri="{9D8B030D-6E8A-4147-A177-3AD203B41FA5}">
                      <a16:colId xmlns:a16="http://schemas.microsoft.com/office/drawing/2014/main" val="4263881291"/>
                    </a:ext>
                  </a:extLst>
                </a:gridCol>
              </a:tblGrid>
              <a:tr h="159804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6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1872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This idea is called “max pooling”, and is widely used in CNNs to determine whether features are present in a given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75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781"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01575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0" y="2220052"/>
            <a:ext cx="877730" cy="128654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1CC5204-F9E8-7C47-B16C-085CE553EC62}"/>
              </a:ext>
            </a:extLst>
          </p:cNvPr>
          <p:cNvSpPr/>
          <p:nvPr/>
        </p:nvSpPr>
        <p:spPr>
          <a:xfrm>
            <a:off x="4572000" y="2486402"/>
            <a:ext cx="1190847" cy="753835"/>
          </a:xfrm>
          <a:prstGeom prst="rightArrow">
            <a:avLst>
              <a:gd name="adj1" fmla="val 50000"/>
              <a:gd name="adj2" fmla="val 396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C7B4ACC-336E-BF4A-94AA-6D805E36117B}"/>
              </a:ext>
            </a:extLst>
          </p:cNvPr>
          <p:cNvGraphicFramePr>
            <a:graphicFrameLocks noGrp="1"/>
          </p:cNvGraphicFramePr>
          <p:nvPr/>
        </p:nvGraphicFramePr>
        <p:xfrm>
          <a:off x="6368415" y="2064296"/>
          <a:ext cx="1610589" cy="159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589">
                  <a:extLst>
                    <a:ext uri="{9D8B030D-6E8A-4147-A177-3AD203B41FA5}">
                      <a16:colId xmlns:a16="http://schemas.microsoft.com/office/drawing/2014/main" val="4263881291"/>
                    </a:ext>
                  </a:extLst>
                </a:gridCol>
              </a:tblGrid>
              <a:tr h="159804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6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964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jamanetwork.com/data/Journals/JAMA/935924/joi160132f3.png">
            <a:extLst>
              <a:ext uri="{FF2B5EF4-FFF2-40B4-BE49-F238E27FC236}">
                <a16:creationId xmlns:a16="http://schemas.microsoft.com/office/drawing/2014/main" id="{BB7D50EF-2E2A-4252-8D55-244462730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661" y="774549"/>
            <a:ext cx="3970156" cy="393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665FEC-FC36-4E61-AA29-662FB532FAA3}"/>
              </a:ext>
            </a:extLst>
          </p:cNvPr>
          <p:cNvSpPr txBox="1"/>
          <p:nvPr/>
        </p:nvSpPr>
        <p:spPr>
          <a:xfrm>
            <a:off x="4514798" y="4427677"/>
            <a:ext cx="18697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Gulshan</a:t>
            </a:r>
            <a:r>
              <a:rPr lang="en-US" sz="1200" dirty="0"/>
              <a:t> et al. </a:t>
            </a:r>
            <a:r>
              <a:rPr lang="en-US" sz="1200" i="1" dirty="0"/>
              <a:t>JAMA </a:t>
            </a:r>
            <a:r>
              <a:rPr lang="en-US" sz="1200" dirty="0"/>
              <a:t>(2016)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835377-0274-40B1-8EC6-8F6CC384E8BB}"/>
              </a:ext>
            </a:extLst>
          </p:cNvPr>
          <p:cNvSpPr/>
          <p:nvPr/>
        </p:nvSpPr>
        <p:spPr>
          <a:xfrm>
            <a:off x="2134959" y="2171700"/>
            <a:ext cx="1494065" cy="114022"/>
          </a:xfrm>
          <a:prstGeom prst="rect">
            <a:avLst/>
          </a:prstGeom>
          <a:solidFill>
            <a:srgbClr val="F8F8F1"/>
          </a:solidFill>
          <a:ln>
            <a:solidFill>
              <a:srgbClr val="F8F8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04C48-6067-461D-915B-A07327889986}"/>
                  </a:ext>
                </a:extLst>
              </p:cNvPr>
              <p:cNvSpPr txBox="1"/>
              <p:nvPr/>
            </p:nvSpPr>
            <p:spPr>
              <a:xfrm>
                <a:off x="4514798" y="1449103"/>
                <a:ext cx="4360168" cy="4777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500">
                          <a:latin typeface="Cambria Math" panose="02040503050406030204" pitchFamily="18" charset="0"/>
                        </a:rPr>
                        <m:t>sensitivity</m:t>
                      </m:r>
                      <m:r>
                        <m:rPr>
                          <m:nor/>
                        </m:rPr>
                        <a:rPr lang="en-US" sz="15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dataset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DB04C48-6067-461D-915B-A073278899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798" y="1449103"/>
                <a:ext cx="4360168" cy="477759"/>
              </a:xfrm>
              <a:prstGeom prst="rect">
                <a:avLst/>
              </a:prstGeom>
              <a:blipFill>
                <a:blip r:embed="rId4"/>
                <a:stretch>
                  <a:fillRect l="-870" t="-7692" r="-580" b="-17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8F212-AB83-46A6-A156-FFA279BBB0D0}"/>
                  </a:ext>
                </a:extLst>
              </p:cNvPr>
              <p:cNvSpPr txBox="1"/>
              <p:nvPr/>
            </p:nvSpPr>
            <p:spPr>
              <a:xfrm>
                <a:off x="4514798" y="2499932"/>
                <a:ext cx="4389022" cy="4793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500">
                          <a:latin typeface="Cambria Math" panose="02040503050406030204" pitchFamily="18" charset="0"/>
                        </a:rPr>
                        <m:t>specificity</m:t>
                      </m:r>
                      <m:r>
                        <m:rPr>
                          <m:nor/>
                        </m:rPr>
                        <a:rPr lang="en-US" sz="150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15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negatives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500">
                              <a:latin typeface="Cambria Math" panose="02040503050406030204" pitchFamily="18" charset="0"/>
                            </a:rPr>
                            <m:t>dataset</m:t>
                          </m:r>
                        </m:den>
                      </m:f>
                    </m:oMath>
                  </m:oMathPara>
                </a14:m>
                <a:endParaRPr lang="en-US" sz="15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28F212-AB83-46A6-A156-FFA279BBB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798" y="2499932"/>
                <a:ext cx="4389022" cy="479362"/>
              </a:xfrm>
              <a:prstGeom prst="rect">
                <a:avLst/>
              </a:prstGeom>
              <a:blipFill>
                <a:blip r:embed="rId5"/>
                <a:stretch>
                  <a:fillRect l="-865" t="-7692" r="-576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FB27F6FB-1D2F-4570-A098-9D6BCB6E4744}"/>
              </a:ext>
            </a:extLst>
          </p:cNvPr>
          <p:cNvSpPr txBox="1"/>
          <p:nvPr/>
        </p:nvSpPr>
        <p:spPr>
          <a:xfrm>
            <a:off x="1731639" y="27437"/>
            <a:ext cx="5680722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Deep Learning for Diabetic Retinopathy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18482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B61DEB0-5CAC-4957-B702-9154646203B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4296C-7C59-4BFA-93D5-B35325D2BCDA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25882-376B-436C-B039-DADE34DB9586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4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5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89D0B09-1349-4559-9730-263EB23A9721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F13646-2AB2-4741-BD8E-A36C13FB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</p:spTree>
    <p:extLst>
      <p:ext uri="{BB962C8B-B14F-4D97-AF65-F5344CB8AC3E}">
        <p14:creationId xmlns:p14="http://schemas.microsoft.com/office/powerpoint/2010/main" val="29424466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1E7D017-193D-4997-9D84-A9D9A4D4C2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984EC-24E6-4F79-A6B3-E0B5243F5E9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56237-2D94-4DB4-877B-BFEB98DAD53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4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5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ECDF-5F8A-4FA3-B650-FA5B2B97D202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D811AC-C1BD-5C4A-BD82-ACB824AB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</p:spTree>
    <p:extLst>
      <p:ext uri="{BB962C8B-B14F-4D97-AF65-F5344CB8AC3E}">
        <p14:creationId xmlns:p14="http://schemas.microsoft.com/office/powerpoint/2010/main" val="1152103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3F199C-FF84-4ADC-B27F-520CCCAD25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F5F3A-D65B-4F90-8D26-F903835D22F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68F4-8403-4E88-86B0-829A52B195A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4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5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74E618-DE40-4557-A3C4-2D85BC040DEC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028BBE-B297-9741-A971-7B0E6744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</p:spTree>
    <p:extLst>
      <p:ext uri="{BB962C8B-B14F-4D97-AF65-F5344CB8AC3E}">
        <p14:creationId xmlns:p14="http://schemas.microsoft.com/office/powerpoint/2010/main" val="188288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E8AF27-5C62-4EE7-8D7F-794E070CEA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B0382-E6A8-46AD-9402-DAD15DB639F4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8A02-3A97-48C9-B927-34386E5B35EB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4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5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FBF65-19C4-4314-8598-28DB5E4971BA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9AF10F-306B-0B46-A091-F055CF85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</p:spTree>
    <p:extLst>
      <p:ext uri="{BB962C8B-B14F-4D97-AF65-F5344CB8AC3E}">
        <p14:creationId xmlns:p14="http://schemas.microsoft.com/office/powerpoint/2010/main" val="1183813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34186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36793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417947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35784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54949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623428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241443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016632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A6813C-CE41-D447-9E19-EDC384E85E85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A6813C-CE41-D447-9E19-EDC384E8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2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351619" y="1545807"/>
            <a:ext cx="13970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70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3577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99067" y="1535194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22640-14D4-8E44-B6ED-0A8106FFD2EC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22640-14D4-8E44-B6ED-0A8106FFD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4889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206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82905" y="155643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8BC8-5BE7-914F-99CE-725D5955CCB4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8BC8-5BE7-914F-99CE-725D5955C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1932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07746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40985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6E8C3-AB4D-474C-B2B7-659F15AEED70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6E8C3-AB4D-474C-B2B7-659F15AE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572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42F8F-4697-3042-88C9-1CDF07FE1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151165"/>
            <a:ext cx="6096000" cy="3429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F95C46-3323-F64E-97E2-52CD695D3A14}"/>
              </a:ext>
            </a:extLst>
          </p:cNvPr>
          <p:cNvSpPr txBox="1">
            <a:spLocks/>
          </p:cNvSpPr>
          <p:nvPr/>
        </p:nvSpPr>
        <p:spPr>
          <a:xfrm>
            <a:off x="0" y="205979"/>
            <a:ext cx="9144000" cy="857250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89">
              <a:defRPr/>
            </a:pPr>
            <a:r>
              <a:rPr lang="en-US" sz="4400" dirty="0"/>
              <a:t>Mask R-CNN</a:t>
            </a:r>
          </a:p>
        </p:txBody>
      </p:sp>
    </p:spTree>
    <p:extLst>
      <p:ext uri="{BB962C8B-B14F-4D97-AF65-F5344CB8AC3E}">
        <p14:creationId xmlns:p14="http://schemas.microsoft.com/office/powerpoint/2010/main" val="3105206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09199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798185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FC6345-2B1B-5346-8401-858CB63C8D40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FC6345-2B1B-5346-8401-858CB63C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6418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08091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87874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28C42-CD71-7B46-9D43-605750D6CDB3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28C42-CD71-7B46-9D43-605750D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9597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82556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776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55CDE-A4FF-DE46-A692-7FA818C15F1D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55CDE-A4FF-DE46-A692-7FA818C1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4769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76074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83096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CC87E-7B09-0E4A-B2F5-E495AFF8BCE3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CC87E-7B09-0E4A-B2F5-E495AFF8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670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3022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920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346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7094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920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8714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800" dirty="0"/>
              <a:t>Each location where the filter was centered has been evaluated: “how similar is this location to the filter”?</a:t>
            </a:r>
            <a:endParaRPr lang="en-US" sz="280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/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00783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>
            <a:stCxn id="2" idx="2"/>
          </p:cNvCxnSpPr>
          <p:nvPr/>
        </p:nvCxnSpPr>
        <p:spPr>
          <a:xfrm flipH="1">
            <a:off x="4571998" y="1063229"/>
            <a:ext cx="2" cy="111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52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037230" y="100852"/>
            <a:ext cx="486514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Convolutional Filters Are Feature Detectors</a:t>
            </a:r>
          </a:p>
        </p:txBody>
      </p:sp>
      <p:pic>
        <p:nvPicPr>
          <p:cNvPr id="8" name="shape_demo_2x">
            <a:hlinkClick r:id="" action="ppaction://media"/>
            <a:extLst>
              <a:ext uri="{FF2B5EF4-FFF2-40B4-BE49-F238E27FC236}">
                <a16:creationId xmlns:a16="http://schemas.microsoft.com/office/drawing/2014/main" id="{8767BB89-5CAA-4B94-9BF1-DD34C3AD37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2453" b="12338"/>
          <a:stretch/>
        </p:blipFill>
        <p:spPr>
          <a:xfrm>
            <a:off x="1771230" y="1125070"/>
            <a:ext cx="5634038" cy="317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8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B1E9D-6152-D04C-B700-A94373519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72140"/>
            <a:ext cx="8229600" cy="4222483"/>
          </a:xfrm>
        </p:spPr>
        <p:txBody>
          <a:bodyPr/>
          <a:lstStyle/>
          <a:p>
            <a:r>
              <a:rPr lang="en-US" dirty="0"/>
              <a:t>Now we know how to identify a “1” or a “0” anywhere in an image.</a:t>
            </a:r>
          </a:p>
          <a:p>
            <a:endParaRPr lang="en-US" dirty="0"/>
          </a:p>
          <a:p>
            <a:r>
              <a:rPr lang="en-US" dirty="0"/>
              <a:t>What if we want to identify a “10”?</a:t>
            </a:r>
          </a:p>
          <a:p>
            <a:endParaRPr lang="en-US" dirty="0"/>
          </a:p>
          <a:p>
            <a:r>
              <a:rPr lang="en-US" dirty="0"/>
              <a:t>Option 1: Design a new filter for “10”</a:t>
            </a:r>
          </a:p>
          <a:p>
            <a:r>
              <a:rPr lang="en-US" dirty="0"/>
              <a:t>Option 2: Utilize our “1” and “0” filters…</a:t>
            </a:r>
          </a:p>
        </p:txBody>
      </p:sp>
    </p:spTree>
    <p:extLst>
      <p:ext uri="{BB962C8B-B14F-4D97-AF65-F5344CB8AC3E}">
        <p14:creationId xmlns:p14="http://schemas.microsoft.com/office/powerpoint/2010/main" val="1463392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6A39D0-5110-C842-A735-D77B6FE6D93C}"/>
              </a:ext>
            </a:extLst>
          </p:cNvPr>
          <p:cNvSpPr/>
          <p:nvPr/>
        </p:nvSpPr>
        <p:spPr>
          <a:xfrm>
            <a:off x="404038" y="753514"/>
            <a:ext cx="3444948" cy="3456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1F231-9A16-D64C-8397-ED0980B7B72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83" y="713976"/>
            <a:ext cx="1016158" cy="1016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2D98BC-D396-F643-B3BC-1204ACA008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18" y="677763"/>
            <a:ext cx="1052371" cy="1052371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AFB4546-28FF-4145-A18C-C52B2B0171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856886"/>
              </p:ext>
            </p:extLst>
          </p:nvPr>
        </p:nvGraphicFramePr>
        <p:xfrm>
          <a:off x="4417572" y="1565929"/>
          <a:ext cx="1825964" cy="183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8F93DAB-B944-3548-A352-A071FA7015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420330"/>
              </p:ext>
            </p:extLst>
          </p:nvPr>
        </p:nvGraphicFramePr>
        <p:xfrm>
          <a:off x="6812122" y="1565929"/>
          <a:ext cx="1825964" cy="1832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9938E948-3991-E442-B0C3-D02F7E15D023}"/>
              </a:ext>
            </a:extLst>
          </p:cNvPr>
          <p:cNvSpPr txBox="1"/>
          <p:nvPr/>
        </p:nvSpPr>
        <p:spPr>
          <a:xfrm>
            <a:off x="4486861" y="361507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“1” filter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ED829-EDF1-F148-8606-B19049D08F3B}"/>
              </a:ext>
            </a:extLst>
          </p:cNvPr>
          <p:cNvSpPr txBox="1"/>
          <p:nvPr/>
        </p:nvSpPr>
        <p:spPr>
          <a:xfrm>
            <a:off x="6881411" y="361507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“0” filter output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187124"/>
              </p:ext>
            </p:extLst>
          </p:nvPr>
        </p:nvGraphicFramePr>
        <p:xfrm>
          <a:off x="404037" y="753514"/>
          <a:ext cx="3444948" cy="34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7">
                  <a:extLst>
                    <a:ext uri="{9D8B030D-6E8A-4147-A177-3AD203B41FA5}">
                      <a16:colId xmlns:a16="http://schemas.microsoft.com/office/drawing/2014/main" val="1655112078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31738271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27517809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868163630"/>
                    </a:ext>
                  </a:extLst>
                </a:gridCol>
              </a:tblGrid>
              <a:tr h="8741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212534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45417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80572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22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045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C4E1DC-97CC-074F-9541-014A40D96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Motivating the CNN: Back to MNIST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5B1A325-991A-7545-AFBA-F0B67373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82F789-A0AA-B140-B3E6-ECB1706DA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Ones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AAC3611-4CF8-3144-BFCF-E5B9854827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8075" y="1442276"/>
            <a:ext cx="1714474" cy="17144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7B666-4311-524E-A6FF-D95B1803765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1410" y="3045605"/>
            <a:ext cx="1744309" cy="17443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11C1AB7-83E3-0140-9B18-E59A6A0E0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37" y="2768672"/>
            <a:ext cx="1826748" cy="18267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8C289E-6739-E34B-8165-6BA86EA057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0076" y="1276764"/>
            <a:ext cx="1747322" cy="1747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C0ED04-90BE-0D4F-B554-9A47C90481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676" y="1385673"/>
            <a:ext cx="1771078" cy="17710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6F8AE66-9166-9C4F-8BE0-BB17E2092C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863" y="2918583"/>
            <a:ext cx="1782340" cy="178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2231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87384-163A-A643-BC85-97C67F241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339987">
            <a:off x="4499745" y="1731610"/>
            <a:ext cx="18669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8E948-3991-E442-B0C3-D02F7E15D023}"/>
              </a:ext>
            </a:extLst>
          </p:cNvPr>
          <p:cNvSpPr txBox="1"/>
          <p:nvPr/>
        </p:nvSpPr>
        <p:spPr>
          <a:xfrm>
            <a:off x="6358187" y="125437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“1” filter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ED829-EDF1-F148-8606-B19049D08F3B}"/>
              </a:ext>
            </a:extLst>
          </p:cNvPr>
          <p:cNvSpPr txBox="1"/>
          <p:nvPr/>
        </p:nvSpPr>
        <p:spPr>
          <a:xfrm>
            <a:off x="6358188" y="2207032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“0” filter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6B5C3-ACA2-6444-BA09-81737BFD4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42065">
            <a:off x="4501247" y="789514"/>
            <a:ext cx="18542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A1446D-35C1-6046-8A56-78E1864ED420}"/>
              </a:ext>
            </a:extLst>
          </p:cNvPr>
          <p:cNvSpPr txBox="1"/>
          <p:nvPr/>
        </p:nvSpPr>
        <p:spPr>
          <a:xfrm>
            <a:off x="4263623" y="3914925"/>
            <a:ext cx="4417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Our “10” filter looks for a match from the “1”</a:t>
            </a:r>
          </a:p>
          <a:p>
            <a:pPr algn="ctr"/>
            <a:r>
              <a:rPr lang="en-US" dirty="0"/>
              <a:t>filter to the left of a match from the “0” filter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6A39D0-5110-C842-A735-D77B6FE6D93C}"/>
              </a:ext>
            </a:extLst>
          </p:cNvPr>
          <p:cNvSpPr/>
          <p:nvPr/>
        </p:nvSpPr>
        <p:spPr>
          <a:xfrm>
            <a:off x="404038" y="753514"/>
            <a:ext cx="3444948" cy="3456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E1F231-9A16-D64C-8397-ED0980B7B72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83" y="713976"/>
            <a:ext cx="1016158" cy="1016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2D98BC-D396-F643-B3BC-1204ACA008D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18" y="677763"/>
            <a:ext cx="1052371" cy="1052371"/>
          </a:xfrm>
          <a:prstGeom prst="rect">
            <a:avLst/>
          </a:prstGeom>
        </p:spPr>
      </p:pic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44769"/>
              </p:ext>
            </p:extLst>
          </p:nvPr>
        </p:nvGraphicFramePr>
        <p:xfrm>
          <a:off x="404037" y="753514"/>
          <a:ext cx="3444948" cy="34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7">
                  <a:extLst>
                    <a:ext uri="{9D8B030D-6E8A-4147-A177-3AD203B41FA5}">
                      <a16:colId xmlns:a16="http://schemas.microsoft.com/office/drawing/2014/main" val="1655112078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31738271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27517809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868163630"/>
                    </a:ext>
                  </a:extLst>
                </a:gridCol>
              </a:tblGrid>
              <a:tr h="8741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212534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45417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80572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22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09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87384-163A-A643-BC85-97C67F241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39987">
            <a:off x="4499745" y="1731610"/>
            <a:ext cx="18669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8E948-3991-E442-B0C3-D02F7E15D023}"/>
              </a:ext>
            </a:extLst>
          </p:cNvPr>
          <p:cNvSpPr txBox="1"/>
          <p:nvPr/>
        </p:nvSpPr>
        <p:spPr>
          <a:xfrm>
            <a:off x="6358187" y="125437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“1” filter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ED829-EDF1-F148-8606-B19049D08F3B}"/>
              </a:ext>
            </a:extLst>
          </p:cNvPr>
          <p:cNvSpPr txBox="1"/>
          <p:nvPr/>
        </p:nvSpPr>
        <p:spPr>
          <a:xfrm>
            <a:off x="6358188" y="2207032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“0” filter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6B5C3-ACA2-6444-BA09-81737BFD4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42065">
            <a:off x="4501247" y="789514"/>
            <a:ext cx="18542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A1446D-35C1-6046-8A56-78E1864ED420}"/>
              </a:ext>
            </a:extLst>
          </p:cNvPr>
          <p:cNvSpPr txBox="1"/>
          <p:nvPr/>
        </p:nvSpPr>
        <p:spPr>
          <a:xfrm>
            <a:off x="4120330" y="3987544"/>
            <a:ext cx="487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 this way, we learn to identify a hierarchy of features rather than a huge number of complex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6A39D0-5110-C842-A735-D77B6FE6D93C}"/>
              </a:ext>
            </a:extLst>
          </p:cNvPr>
          <p:cNvSpPr/>
          <p:nvPr/>
        </p:nvSpPr>
        <p:spPr>
          <a:xfrm>
            <a:off x="404038" y="753514"/>
            <a:ext cx="3444948" cy="3456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1F231-9A16-D64C-8397-ED0980B7B72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83" y="713976"/>
            <a:ext cx="1016158" cy="1016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D98BC-D396-F643-B3BC-1204ACA008D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18" y="677763"/>
            <a:ext cx="1052371" cy="105237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44769"/>
              </p:ext>
            </p:extLst>
          </p:nvPr>
        </p:nvGraphicFramePr>
        <p:xfrm>
          <a:off x="404037" y="753514"/>
          <a:ext cx="3444948" cy="34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7">
                  <a:extLst>
                    <a:ext uri="{9D8B030D-6E8A-4147-A177-3AD203B41FA5}">
                      <a16:colId xmlns:a16="http://schemas.microsoft.com/office/drawing/2014/main" val="1655112078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31738271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27517809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868163630"/>
                    </a:ext>
                  </a:extLst>
                </a:gridCol>
              </a:tblGrid>
              <a:tr h="8741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212534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45417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80572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229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2034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pic>
        <p:nvPicPr>
          <p:cNvPr id="2" name="Picture 2" descr="Image result for bear">
            <a:extLst>
              <a:ext uri="{FF2B5EF4-FFF2-40B4-BE49-F238E27FC236}">
                <a16:creationId xmlns:a16="http://schemas.microsoft.com/office/drawing/2014/main" id="{87D4C5D0-AD8B-49BD-8A37-E00B93EC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824" y="1280774"/>
            <a:ext cx="3908781" cy="24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in">
            <a:extLst>
              <a:ext uri="{FF2B5EF4-FFF2-40B4-BE49-F238E27FC236}">
                <a16:creationId xmlns:a16="http://schemas.microsoft.com/office/drawing/2014/main" id="{D5D3F113-E4E8-4ABF-9F28-D6021501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200" y="1274107"/>
            <a:ext cx="3909218" cy="241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111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90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Low-level structure: </a:t>
            </a:r>
            <a:r>
              <a:rPr lang="en-US" dirty="0"/>
              <a:t>lines, curves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/>
          <p:nvPr/>
        </p:nvCxnSpPr>
        <p:spPr>
          <a:xfrm flipV="1">
            <a:off x="1991802" y="2945959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99647A-8774-4217-AFA1-5B7ACAE6BDEE}"/>
              </a:ext>
            </a:extLst>
          </p:cNvPr>
          <p:cNvCxnSpPr>
            <a:cxnSpLocks/>
          </p:cNvCxnSpPr>
          <p:nvPr/>
        </p:nvCxnSpPr>
        <p:spPr>
          <a:xfrm flipV="1">
            <a:off x="2437076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20F350-FB55-4373-8341-59E910E8CD52}"/>
              </a:ext>
            </a:extLst>
          </p:cNvPr>
          <p:cNvCxnSpPr>
            <a:cxnSpLocks/>
          </p:cNvCxnSpPr>
          <p:nvPr/>
        </p:nvCxnSpPr>
        <p:spPr>
          <a:xfrm flipV="1">
            <a:off x="3538331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DABDDB-2A2F-46EA-8308-99CB35C5B4A4}"/>
              </a:ext>
            </a:extLst>
          </p:cNvPr>
          <p:cNvCxnSpPr>
            <a:cxnSpLocks/>
          </p:cNvCxnSpPr>
          <p:nvPr/>
        </p:nvCxnSpPr>
        <p:spPr>
          <a:xfrm flipV="1">
            <a:off x="3091070" y="2948941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71AFCC-15B6-4B04-97E0-B2C2E04EC698}"/>
              </a:ext>
            </a:extLst>
          </p:cNvPr>
          <p:cNvCxnSpPr>
            <a:cxnSpLocks/>
          </p:cNvCxnSpPr>
          <p:nvPr/>
        </p:nvCxnSpPr>
        <p:spPr>
          <a:xfrm flipV="1">
            <a:off x="3669527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445CD4-6560-4826-ACAB-5F2172B98B04}"/>
              </a:ext>
            </a:extLst>
          </p:cNvPr>
          <p:cNvCxnSpPr>
            <a:cxnSpLocks/>
          </p:cNvCxnSpPr>
          <p:nvPr/>
        </p:nvCxnSpPr>
        <p:spPr>
          <a:xfrm flipV="1">
            <a:off x="1851661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E9816E1-88B0-4C4F-B6EC-CF05D0457DD3}"/>
              </a:ext>
            </a:extLst>
          </p:cNvPr>
          <p:cNvCxnSpPr>
            <a:cxnSpLocks/>
          </p:cNvCxnSpPr>
          <p:nvPr/>
        </p:nvCxnSpPr>
        <p:spPr>
          <a:xfrm flipV="1">
            <a:off x="7039886" y="1553488"/>
            <a:ext cx="0" cy="1136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830196-DD97-44F8-A96A-891A79A29093}"/>
              </a:ext>
            </a:extLst>
          </p:cNvPr>
          <p:cNvCxnSpPr>
            <a:cxnSpLocks/>
          </p:cNvCxnSpPr>
          <p:nvPr/>
        </p:nvCxnSpPr>
        <p:spPr>
          <a:xfrm flipV="1">
            <a:off x="7705808" y="1553488"/>
            <a:ext cx="0" cy="1414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E40CB4-22E9-4B02-8608-6FFA68C9F77C}"/>
              </a:ext>
            </a:extLst>
          </p:cNvPr>
          <p:cNvCxnSpPr>
            <a:cxnSpLocks/>
          </p:cNvCxnSpPr>
          <p:nvPr/>
        </p:nvCxnSpPr>
        <p:spPr>
          <a:xfrm flipV="1">
            <a:off x="7139277" y="1626045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EE8AB-6491-49F9-BF3D-D23001838A00}"/>
              </a:ext>
            </a:extLst>
          </p:cNvPr>
          <p:cNvCxnSpPr>
            <a:cxnSpLocks/>
          </p:cNvCxnSpPr>
          <p:nvPr/>
        </p:nvCxnSpPr>
        <p:spPr>
          <a:xfrm flipV="1">
            <a:off x="7602441" y="1626044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870050" y="1874524"/>
            <a:ext cx="0" cy="815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480436" y="2689529"/>
            <a:ext cx="0" cy="590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38A1EA1-24D2-457F-AB97-9C377697F26A}"/>
              </a:ext>
            </a:extLst>
          </p:cNvPr>
          <p:cNvCxnSpPr>
            <a:cxnSpLocks/>
          </p:cNvCxnSpPr>
          <p:nvPr/>
        </p:nvCxnSpPr>
        <p:spPr>
          <a:xfrm flipV="1">
            <a:off x="5083865" y="3008579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5A5896E-C55F-41FA-BA9B-90DD58EB5729}"/>
              </a:ext>
            </a:extLst>
          </p:cNvPr>
          <p:cNvCxnSpPr>
            <a:cxnSpLocks/>
          </p:cNvCxnSpPr>
          <p:nvPr/>
        </p:nvCxnSpPr>
        <p:spPr>
          <a:xfrm flipV="1">
            <a:off x="8033798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E6EDE8E-089F-44BD-80A6-CF3AF68B6A31}"/>
              </a:ext>
            </a:extLst>
          </p:cNvPr>
          <p:cNvCxnSpPr>
            <a:cxnSpLocks/>
          </p:cNvCxnSpPr>
          <p:nvPr/>
        </p:nvCxnSpPr>
        <p:spPr>
          <a:xfrm flipV="1">
            <a:off x="7950310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5B6480-920B-411E-9EEF-4810E4BD71F5}"/>
              </a:ext>
            </a:extLst>
          </p:cNvPr>
          <p:cNvCxnSpPr>
            <a:cxnSpLocks/>
          </p:cNvCxnSpPr>
          <p:nvPr/>
        </p:nvCxnSpPr>
        <p:spPr>
          <a:xfrm flipV="1">
            <a:off x="6861975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E221D9-B5E5-4D92-95C2-77C57632F4F4}"/>
              </a:ext>
            </a:extLst>
          </p:cNvPr>
          <p:cNvCxnSpPr>
            <a:cxnSpLocks/>
          </p:cNvCxnSpPr>
          <p:nvPr/>
        </p:nvCxnSpPr>
        <p:spPr>
          <a:xfrm flipV="1">
            <a:off x="7887921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7CE7CA5-5838-41D8-9F8B-826E27E47262}"/>
              </a:ext>
            </a:extLst>
          </p:cNvPr>
          <p:cNvCxnSpPr>
            <a:cxnSpLocks/>
          </p:cNvCxnSpPr>
          <p:nvPr/>
        </p:nvCxnSpPr>
        <p:spPr>
          <a:xfrm flipV="1">
            <a:off x="5990265" y="1600202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2CDD54-6797-4AC3-84DC-DDEE757A287A}"/>
              </a:ext>
            </a:extLst>
          </p:cNvPr>
          <p:cNvCxnSpPr>
            <a:cxnSpLocks/>
          </p:cNvCxnSpPr>
          <p:nvPr/>
        </p:nvCxnSpPr>
        <p:spPr>
          <a:xfrm flipV="1">
            <a:off x="6190172" y="1593318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C6F8F1-446F-4403-9428-C56CE481A6F4}"/>
              </a:ext>
            </a:extLst>
          </p:cNvPr>
          <p:cNvCxnSpPr>
            <a:cxnSpLocks/>
          </p:cNvCxnSpPr>
          <p:nvPr/>
        </p:nvCxnSpPr>
        <p:spPr>
          <a:xfrm flipV="1">
            <a:off x="6164200" y="1690651"/>
            <a:ext cx="0" cy="183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8886949-4B38-4E19-845B-75E6C40802D1}"/>
              </a:ext>
            </a:extLst>
          </p:cNvPr>
          <p:cNvCxnSpPr>
            <a:cxnSpLocks/>
          </p:cNvCxnSpPr>
          <p:nvPr/>
        </p:nvCxnSpPr>
        <p:spPr>
          <a:xfrm flipV="1">
            <a:off x="6009964" y="1701668"/>
            <a:ext cx="0" cy="1728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0976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Low-level structure: </a:t>
            </a:r>
            <a:r>
              <a:rPr lang="en-US" dirty="0"/>
              <a:t>lines, curves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>
            <a:cxnSpLocks/>
          </p:cNvCxnSpPr>
          <p:nvPr/>
        </p:nvCxnSpPr>
        <p:spPr>
          <a:xfrm flipV="1">
            <a:off x="1843088" y="3303767"/>
            <a:ext cx="146447" cy="113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DABDDB-2A2F-46EA-8308-99CB35C5B4A4}"/>
              </a:ext>
            </a:extLst>
          </p:cNvPr>
          <p:cNvCxnSpPr>
            <a:cxnSpLocks/>
          </p:cNvCxnSpPr>
          <p:nvPr/>
        </p:nvCxnSpPr>
        <p:spPr>
          <a:xfrm flipH="1">
            <a:off x="2949541" y="3303767"/>
            <a:ext cx="140132" cy="113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480436" y="1874525"/>
            <a:ext cx="389614" cy="815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093494" y="2689530"/>
            <a:ext cx="386942" cy="325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D74FF-89D2-49E6-AA87-2B6D7890F2BE}"/>
              </a:ext>
            </a:extLst>
          </p:cNvPr>
          <p:cNvCxnSpPr>
            <a:cxnSpLocks/>
          </p:cNvCxnSpPr>
          <p:nvPr/>
        </p:nvCxnSpPr>
        <p:spPr>
          <a:xfrm flipH="1">
            <a:off x="838564" y="1760935"/>
            <a:ext cx="173111" cy="109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983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Mid-level structure: </a:t>
            </a:r>
            <a:r>
              <a:rPr lang="en-US" dirty="0"/>
              <a:t>shapes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>
            <a:cxnSpLocks/>
          </p:cNvCxnSpPr>
          <p:nvPr/>
        </p:nvCxnSpPr>
        <p:spPr>
          <a:xfrm>
            <a:off x="810816" y="1953816"/>
            <a:ext cx="175022" cy="1178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480436" y="1874525"/>
            <a:ext cx="389614" cy="815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093494" y="2689530"/>
            <a:ext cx="386942" cy="325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D74FF-89D2-49E6-AA87-2B6D7890F2BE}"/>
              </a:ext>
            </a:extLst>
          </p:cNvPr>
          <p:cNvCxnSpPr>
            <a:cxnSpLocks/>
          </p:cNvCxnSpPr>
          <p:nvPr/>
        </p:nvCxnSpPr>
        <p:spPr>
          <a:xfrm flipH="1">
            <a:off x="838564" y="1760935"/>
            <a:ext cx="173111" cy="109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1722B7-D886-451C-B9A7-C5C4CB3BFDAA}"/>
              </a:ext>
            </a:extLst>
          </p:cNvPr>
          <p:cNvCxnSpPr>
            <a:cxnSpLocks/>
          </p:cNvCxnSpPr>
          <p:nvPr/>
        </p:nvCxnSpPr>
        <p:spPr>
          <a:xfrm>
            <a:off x="5093494" y="3014662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0591EE-ABE8-4AA5-8CB4-84E1F4D31CEA}"/>
              </a:ext>
            </a:extLst>
          </p:cNvPr>
          <p:cNvCxnSpPr>
            <a:cxnSpLocks/>
          </p:cNvCxnSpPr>
          <p:nvPr/>
        </p:nvCxnSpPr>
        <p:spPr>
          <a:xfrm>
            <a:off x="5465045" y="2718198"/>
            <a:ext cx="0" cy="2949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38CC4-07D3-40FA-9AA4-FFC76B154614}"/>
              </a:ext>
            </a:extLst>
          </p:cNvPr>
          <p:cNvCxnSpPr>
            <a:cxnSpLocks/>
          </p:cNvCxnSpPr>
          <p:nvPr/>
        </p:nvCxnSpPr>
        <p:spPr>
          <a:xfrm>
            <a:off x="5481772" y="2686467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4C4DF8-C413-481E-A162-403EBFAB691B}"/>
              </a:ext>
            </a:extLst>
          </p:cNvPr>
          <p:cNvCxnSpPr>
            <a:cxnSpLocks/>
          </p:cNvCxnSpPr>
          <p:nvPr/>
        </p:nvCxnSpPr>
        <p:spPr>
          <a:xfrm>
            <a:off x="5868713" y="1896666"/>
            <a:ext cx="0" cy="789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1883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Mid-level structure: </a:t>
            </a:r>
            <a:r>
              <a:rPr lang="en-US" dirty="0"/>
              <a:t>shapes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168C4-F94B-48E5-8752-5ED9677831F1}"/>
              </a:ext>
            </a:extLst>
          </p:cNvPr>
          <p:cNvSpPr/>
          <p:nvPr/>
        </p:nvSpPr>
        <p:spPr>
          <a:xfrm>
            <a:off x="961668" y="1463594"/>
            <a:ext cx="934998" cy="929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13201C-6102-473F-9694-90D98D82C809}"/>
              </a:ext>
            </a:extLst>
          </p:cNvPr>
          <p:cNvSpPr/>
          <p:nvPr/>
        </p:nvSpPr>
        <p:spPr>
          <a:xfrm>
            <a:off x="5508665" y="289591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959636-29A3-4B71-A87C-A9823A30715B}"/>
              </a:ext>
            </a:extLst>
          </p:cNvPr>
          <p:cNvSpPr/>
          <p:nvPr/>
        </p:nvSpPr>
        <p:spPr>
          <a:xfrm>
            <a:off x="6043612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7BCF30-4C56-4484-8A85-2017EA3965BE}"/>
              </a:ext>
            </a:extLst>
          </p:cNvPr>
          <p:cNvSpPr/>
          <p:nvPr/>
        </p:nvSpPr>
        <p:spPr>
          <a:xfrm>
            <a:off x="6648093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39AA1-0528-4A68-B6B6-E991B7C86B0F}"/>
              </a:ext>
            </a:extLst>
          </p:cNvPr>
          <p:cNvSpPr/>
          <p:nvPr/>
        </p:nvSpPr>
        <p:spPr>
          <a:xfrm>
            <a:off x="7183040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0446206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F9C43C-D6AE-4B12-B093-5B2256E10DAF}"/>
              </a:ext>
            </a:extLst>
          </p:cNvPr>
          <p:cNvSpPr/>
          <p:nvPr/>
        </p:nvSpPr>
        <p:spPr>
          <a:xfrm>
            <a:off x="961668" y="1463594"/>
            <a:ext cx="934998" cy="929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950F92-461E-4BF0-9F13-641A79598B6E}"/>
              </a:ext>
            </a:extLst>
          </p:cNvPr>
          <p:cNvSpPr/>
          <p:nvPr/>
        </p:nvSpPr>
        <p:spPr>
          <a:xfrm>
            <a:off x="5508665" y="289591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77917B-5161-46BD-9D9C-822B22F4B284}"/>
              </a:ext>
            </a:extLst>
          </p:cNvPr>
          <p:cNvSpPr/>
          <p:nvPr/>
        </p:nvSpPr>
        <p:spPr>
          <a:xfrm>
            <a:off x="6043612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B2AE7-A68E-46C6-B142-E32C5384DBE6}"/>
              </a:ext>
            </a:extLst>
          </p:cNvPr>
          <p:cNvSpPr/>
          <p:nvPr/>
        </p:nvSpPr>
        <p:spPr>
          <a:xfrm>
            <a:off x="6648093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7B5C0D-0BE8-444D-88E8-4290DF319FAA}"/>
              </a:ext>
            </a:extLst>
          </p:cNvPr>
          <p:cNvSpPr/>
          <p:nvPr/>
        </p:nvSpPr>
        <p:spPr>
          <a:xfrm>
            <a:off x="7183040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0B904-243F-45D8-A777-19016A1DBBC1}"/>
              </a:ext>
            </a:extLst>
          </p:cNvPr>
          <p:cNvSpPr/>
          <p:nvPr/>
        </p:nvSpPr>
        <p:spPr>
          <a:xfrm>
            <a:off x="1845129" y="1600200"/>
            <a:ext cx="1828801" cy="13511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A59B7-C003-49DC-A8AF-430BDB2EC7F5}"/>
              </a:ext>
            </a:extLst>
          </p:cNvPr>
          <p:cNvSpPr/>
          <p:nvPr/>
        </p:nvSpPr>
        <p:spPr>
          <a:xfrm>
            <a:off x="5483522" y="2833008"/>
            <a:ext cx="2214054" cy="3551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71977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3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9D80-4313-414D-AD24-6856C295A11C}"/>
              </a:ext>
            </a:extLst>
          </p:cNvPr>
          <p:cNvSpPr txBox="1"/>
          <p:nvPr/>
        </p:nvSpPr>
        <p:spPr>
          <a:xfrm>
            <a:off x="2236635" y="795219"/>
            <a:ext cx="63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C12A9-A4C8-4F76-BF64-5A1FE5DBBF79}"/>
              </a:ext>
            </a:extLst>
          </p:cNvPr>
          <p:cNvSpPr txBox="1"/>
          <p:nvPr/>
        </p:nvSpPr>
        <p:spPr>
          <a:xfrm>
            <a:off x="6358281" y="793688"/>
            <a:ext cx="74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71BD5-625A-48F6-A154-2BA1C4F1A227}"/>
              </a:ext>
            </a:extLst>
          </p:cNvPr>
          <p:cNvSpPr/>
          <p:nvPr/>
        </p:nvSpPr>
        <p:spPr>
          <a:xfrm>
            <a:off x="538843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B94D3-1C13-4F5A-8EC7-0EBB0866B87E}"/>
              </a:ext>
            </a:extLst>
          </p:cNvPr>
          <p:cNvSpPr/>
          <p:nvPr/>
        </p:nvSpPr>
        <p:spPr>
          <a:xfrm>
            <a:off x="4656354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89423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02B4-BC9F-9D4C-B5FB-DC6D0039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“Filter” to Detect Ones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52515-0A78-1146-8EF3-6A8FBF6B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22" y="1064924"/>
            <a:ext cx="3645412" cy="3645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2D8D-2AB5-CF4A-B22B-5CA7F3C717A8}"/>
                  </a:ext>
                </a:extLst>
              </p:cNvPr>
              <p:cNvSpPr txBox="1"/>
              <p:nvPr/>
            </p:nvSpPr>
            <p:spPr>
              <a:xfrm>
                <a:off x="3147597" y="4075392"/>
                <a:ext cx="22381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 values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2D8D-2AB5-CF4A-B22B-5CA7F3C7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597" y="4075392"/>
                <a:ext cx="2238113" cy="646331"/>
              </a:xfrm>
              <a:prstGeom prst="rect">
                <a:avLst/>
              </a:prstGeom>
              <a:blipFill>
                <a:blip r:embed="rId4"/>
                <a:stretch>
                  <a:fillRect l="-2180" t="-5660" r="-1635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955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94682" y="118902"/>
            <a:ext cx="6830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Consider a Set of “Toy” Images, </a:t>
            </a:r>
          </a:p>
          <a:p>
            <a:r>
              <a:rPr lang="en-US" b="1" dirty="0"/>
              <a:t>for illustration of how this structure can be extracted by an algorithm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559" y="1311026"/>
            <a:ext cx="10743732" cy="2650907"/>
            <a:chOff x="302079" y="1748035"/>
            <a:chExt cx="14324976" cy="3534542"/>
          </a:xfrm>
        </p:grpSpPr>
        <p:sp>
          <p:nvSpPr>
            <p:cNvPr id="5" name="Rectangle 4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6" name="Diamond 1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3" name="Diamond 22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Right Triangle 23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Hexagon 24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6" name="Diamond 3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Diamond 3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33" name="Hexagon 32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5" name="Diamond 34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62" name="Diamond 6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Diamond 6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58" name="Diamond 5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Diamond 5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70" name="Rectangle 69"/>
            <p:cNvSpPr/>
            <p:nvPr/>
          </p:nvSpPr>
          <p:spPr>
            <a:xfrm>
              <a:off x="3724616" y="1771934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171802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3893825" y="1979175"/>
              <a:ext cx="532195" cy="1225042"/>
              <a:chOff x="5847266" y="4965708"/>
              <a:chExt cx="766484" cy="1455729"/>
            </a:xfrm>
          </p:grpSpPr>
          <p:grpSp>
            <p:nvGrpSpPr>
              <p:cNvPr id="73" name="Group 72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78" name="Diamond 77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9" name="Right Triangle 78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0" name="Hexagon 79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75" name="Diamond 7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6" name="Right Triangle 7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7" name="Hexagon 7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1" name="Group 80"/>
            <p:cNvGrpSpPr/>
            <p:nvPr/>
          </p:nvGrpSpPr>
          <p:grpSpPr>
            <a:xfrm>
              <a:off x="6281746" y="4094023"/>
              <a:ext cx="559752" cy="1106751"/>
              <a:chOff x="9372572" y="4717908"/>
              <a:chExt cx="766385" cy="1486926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9431361" y="5521255"/>
                <a:ext cx="707596" cy="683579"/>
                <a:chOff x="7224599" y="2043344"/>
                <a:chExt cx="707596" cy="683579"/>
              </a:xfrm>
            </p:grpSpPr>
            <p:sp>
              <p:nvSpPr>
                <p:cNvPr id="87" name="Isosceles Triangle 86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9" name="Rectangle 88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3" name="Group 82"/>
              <p:cNvGrpSpPr/>
              <p:nvPr/>
            </p:nvGrpSpPr>
            <p:grpSpPr>
              <a:xfrm>
                <a:off x="9372572" y="4717908"/>
                <a:ext cx="707596" cy="683579"/>
                <a:chOff x="7224599" y="2043344"/>
                <a:chExt cx="707596" cy="683579"/>
              </a:xfrm>
            </p:grpSpPr>
            <p:sp>
              <p:nvSpPr>
                <p:cNvPr id="84" name="Isosceles Triangle 83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0" name="Group 89"/>
            <p:cNvGrpSpPr/>
            <p:nvPr/>
          </p:nvGrpSpPr>
          <p:grpSpPr>
            <a:xfrm>
              <a:off x="8847877" y="1979175"/>
              <a:ext cx="1024396" cy="807868"/>
              <a:chOff x="10144661" y="5176848"/>
              <a:chExt cx="1360202" cy="961403"/>
            </a:xfrm>
          </p:grpSpPr>
          <p:grpSp>
            <p:nvGrpSpPr>
              <p:cNvPr id="91" name="Group 90"/>
              <p:cNvGrpSpPr/>
              <p:nvPr/>
            </p:nvGrpSpPr>
            <p:grpSpPr>
              <a:xfrm>
                <a:off x="10144661" y="5176848"/>
                <a:ext cx="612558" cy="812306"/>
                <a:chOff x="10441619" y="1994516"/>
                <a:chExt cx="612558" cy="812306"/>
              </a:xfrm>
            </p:grpSpPr>
            <p:sp>
              <p:nvSpPr>
                <p:cNvPr id="96" name="Diamond 9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7" name="Diamond 9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2" name="Group 91"/>
              <p:cNvGrpSpPr/>
              <p:nvPr/>
            </p:nvGrpSpPr>
            <p:grpSpPr>
              <a:xfrm>
                <a:off x="10856793" y="5392528"/>
                <a:ext cx="648070" cy="745723"/>
                <a:chOff x="1189608" y="2114366"/>
                <a:chExt cx="648070" cy="745723"/>
              </a:xfrm>
            </p:grpSpPr>
            <p:sp>
              <p:nvSpPr>
                <p:cNvPr id="93" name="Rectangle 9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95" name="Right Triangle 9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0" name="Group 99"/>
            <p:cNvGrpSpPr/>
            <p:nvPr/>
          </p:nvGrpSpPr>
          <p:grpSpPr>
            <a:xfrm>
              <a:off x="9316609" y="3682626"/>
              <a:ext cx="827351" cy="1499598"/>
              <a:chOff x="3733449" y="3949083"/>
              <a:chExt cx="1158146" cy="1860816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11" name="Hexagon 11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12" name="Picture 11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13" name="Diamond 11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08" name="Isosceles Triangle 107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03" name="Group 102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04" name="Rounded Rectangle 103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5" name="Rounded Rectangle 104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6" name="Rounded Rectangle 105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07" name="Rounded Rectangle 106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14" name="Group 113"/>
            <p:cNvGrpSpPr/>
            <p:nvPr/>
          </p:nvGrpSpPr>
          <p:grpSpPr>
            <a:xfrm>
              <a:off x="5227269" y="2147543"/>
              <a:ext cx="1204402" cy="1285461"/>
              <a:chOff x="4815185" y="2925924"/>
              <a:chExt cx="1606069" cy="1642861"/>
            </a:xfrm>
          </p:grpSpPr>
          <p:grpSp>
            <p:nvGrpSpPr>
              <p:cNvPr id="115" name="Group 114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25" name="Rounded Rectangle 124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6" name="Rounded Rectangle 125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7" name="Rounded Rectangle 126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8" name="Rounded Rectangle 127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6" name="Group 115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21" name="Diamond 120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2" name="Diamond 121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17" name="Group 116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118" name="Hexagon 117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20" name="Diamond 119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29" name="Group 128"/>
            <p:cNvGrpSpPr/>
            <p:nvPr/>
          </p:nvGrpSpPr>
          <p:grpSpPr>
            <a:xfrm>
              <a:off x="7553576" y="2106246"/>
              <a:ext cx="869239" cy="1271117"/>
              <a:chOff x="7755915" y="2578474"/>
              <a:chExt cx="1262295" cy="1472211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7755915" y="2578474"/>
                <a:ext cx="707596" cy="683579"/>
                <a:chOff x="7224599" y="2043344"/>
                <a:chExt cx="707596" cy="683579"/>
              </a:xfrm>
            </p:grpSpPr>
            <p:sp>
              <p:nvSpPr>
                <p:cNvPr id="136" name="Isosceles Triangle 135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Oval 136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8" name="Rectangle 137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7962553" y="3405575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32" name="Rounded Rectangle 131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3" name="Rounded Rectangle 132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4" name="Rounded Rectangle 133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5" name="Rounded Rectangle 134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39" name="Group 138"/>
            <p:cNvGrpSpPr/>
            <p:nvPr/>
          </p:nvGrpSpPr>
          <p:grpSpPr>
            <a:xfrm>
              <a:off x="4277544" y="3843230"/>
              <a:ext cx="532195" cy="1225042"/>
              <a:chOff x="5847266" y="4965708"/>
              <a:chExt cx="766484" cy="1455729"/>
            </a:xfrm>
          </p:grpSpPr>
          <p:grpSp>
            <p:nvGrpSpPr>
              <p:cNvPr id="140" name="Group 139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5" name="Diamond 14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Right Triangle 14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7" name="Hexagon 14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1" name="Group 140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2" name="Diamond 141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3" name="Right Triangle 142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4" name="Hexagon 143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48" name="Group 147"/>
            <p:cNvGrpSpPr/>
            <p:nvPr/>
          </p:nvGrpSpPr>
          <p:grpSpPr>
            <a:xfrm>
              <a:off x="5039205" y="3503357"/>
              <a:ext cx="855460" cy="1005847"/>
              <a:chOff x="10060696" y="2495616"/>
              <a:chExt cx="1308273" cy="1369123"/>
            </a:xfrm>
          </p:grpSpPr>
          <p:grpSp>
            <p:nvGrpSpPr>
              <p:cNvPr id="149" name="Group 148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55" name="Diamond 154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6" name="Diamond 155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8" name="Oval 157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50" name="Group 149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51" name="Diamond 150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2" name="Diamond 151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3" name="Oval 152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4" name="Oval 153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59" name="Group 158"/>
            <p:cNvGrpSpPr/>
            <p:nvPr/>
          </p:nvGrpSpPr>
          <p:grpSpPr>
            <a:xfrm>
              <a:off x="7282170" y="3602432"/>
              <a:ext cx="827351" cy="1499598"/>
              <a:chOff x="3733449" y="3949083"/>
              <a:chExt cx="1158146" cy="1860816"/>
            </a:xfrm>
          </p:grpSpPr>
          <p:grpSp>
            <p:nvGrpSpPr>
              <p:cNvPr id="160" name="Group 159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70" name="Hexagon 169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71" name="Picture 17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72" name="Diamond 171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61" name="Group 160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67" name="Isosceles Triangle 166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8" name="Oval 167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9" name="Rectangle 168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62" name="Group 161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63" name="Rounded Rectangle 162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4" name="Rounded Rectangle 163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5" name="Rounded Rectangle 164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6" name="Rounded Rectangle 165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73" name="Group 172"/>
            <p:cNvGrpSpPr/>
            <p:nvPr/>
          </p:nvGrpSpPr>
          <p:grpSpPr>
            <a:xfrm>
              <a:off x="8766119" y="3048908"/>
              <a:ext cx="532195" cy="1225042"/>
              <a:chOff x="5847266" y="4965708"/>
              <a:chExt cx="766484" cy="1455729"/>
            </a:xfrm>
          </p:grpSpPr>
          <p:grpSp>
            <p:nvGrpSpPr>
              <p:cNvPr id="174" name="Group 173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79" name="Diamond 178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0" name="Right Triangle 179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1" name="Hexagon 180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5" name="Group 174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76" name="Diamond 175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Right Triangle 176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Hexagon 177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82" name="Rectangle 181"/>
            <p:cNvSpPr/>
            <p:nvPr/>
          </p:nvSpPr>
          <p:spPr>
            <a:xfrm>
              <a:off x="11451148" y="174803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83" name="Group 182"/>
            <p:cNvGrpSpPr/>
            <p:nvPr/>
          </p:nvGrpSpPr>
          <p:grpSpPr>
            <a:xfrm>
              <a:off x="11879892" y="1839988"/>
              <a:ext cx="1204402" cy="1285461"/>
              <a:chOff x="4815185" y="2925924"/>
              <a:chExt cx="1606069" cy="1642861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94" name="Rounded Rectangle 193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Rounded Rectangle 194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Rounded Rectangle 195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7" name="Rounded Rectangle 196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90" name="Diamond 18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Diamond 19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187" name="Hexagon 186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8" name="Picture 187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89" name="Diamond 188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98" name="Group 197"/>
            <p:cNvGrpSpPr/>
            <p:nvPr/>
          </p:nvGrpSpPr>
          <p:grpSpPr>
            <a:xfrm>
              <a:off x="11540172" y="3904297"/>
              <a:ext cx="532195" cy="1225042"/>
              <a:chOff x="5847266" y="4965708"/>
              <a:chExt cx="766484" cy="1455729"/>
            </a:xfrm>
          </p:grpSpPr>
          <p:grpSp>
            <p:nvGrpSpPr>
              <p:cNvPr id="199" name="Group 198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04" name="Diamond 20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Right Triangle 20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Hexagon 20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01" name="Diamond 200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2" name="Right Triangle 201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3" name="Hexagon 202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07" name="Oval 206"/>
            <p:cNvSpPr/>
            <p:nvPr/>
          </p:nvSpPr>
          <p:spPr>
            <a:xfrm>
              <a:off x="10582935" y="3491370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Oval 207"/>
            <p:cNvSpPr/>
            <p:nvPr/>
          </p:nvSpPr>
          <p:spPr>
            <a:xfrm>
              <a:off x="10790685" y="3496507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Oval 208"/>
            <p:cNvSpPr/>
            <p:nvPr/>
          </p:nvSpPr>
          <p:spPr>
            <a:xfrm>
              <a:off x="11010839" y="3503356"/>
              <a:ext cx="72105" cy="8312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071455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4" name="TextBox 123"/>
          <p:cNvSpPr txBox="1"/>
          <p:nvPr/>
        </p:nvSpPr>
        <p:spPr>
          <a:xfrm>
            <a:off x="2848653" y="119072"/>
            <a:ext cx="3743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High-Level Motifs/Structure</a:t>
            </a:r>
          </a:p>
        </p:txBody>
      </p:sp>
    </p:spTree>
    <p:extLst>
      <p:ext uri="{BB962C8B-B14F-4D97-AF65-F5344CB8AC3E}">
        <p14:creationId xmlns:p14="http://schemas.microsoft.com/office/powerpoint/2010/main" val="18050868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520493" y="3526958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1" name="Rectangle 170"/>
          <p:cNvSpPr/>
          <p:nvPr/>
        </p:nvSpPr>
        <p:spPr>
          <a:xfrm>
            <a:off x="7990785" y="1583303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Rectangle 171"/>
          <p:cNvSpPr/>
          <p:nvPr/>
        </p:nvSpPr>
        <p:spPr>
          <a:xfrm>
            <a:off x="7458714" y="1159540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Rectangle 173"/>
          <p:cNvSpPr/>
          <p:nvPr/>
        </p:nvSpPr>
        <p:spPr>
          <a:xfrm>
            <a:off x="254553" y="3403602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Rectangle 196"/>
          <p:cNvSpPr/>
          <p:nvPr/>
        </p:nvSpPr>
        <p:spPr>
          <a:xfrm>
            <a:off x="796205" y="1272223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Rectangle 197"/>
          <p:cNvSpPr/>
          <p:nvPr/>
        </p:nvSpPr>
        <p:spPr>
          <a:xfrm>
            <a:off x="3737560" y="1771216"/>
            <a:ext cx="556027" cy="76056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5875857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5" name="Rectangle 124"/>
          <p:cNvSpPr/>
          <p:nvPr/>
        </p:nvSpPr>
        <p:spPr>
          <a:xfrm>
            <a:off x="5841483" y="1834492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>
            <a:off x="3854325" y="1215274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5" name="Rectangle 134"/>
          <p:cNvSpPr/>
          <p:nvPr/>
        </p:nvSpPr>
        <p:spPr>
          <a:xfrm>
            <a:off x="1996190" y="2093863"/>
            <a:ext cx="999769" cy="6367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TextBox 121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3368622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2" name="Rectangle 121"/>
          <p:cNvSpPr/>
          <p:nvPr/>
        </p:nvSpPr>
        <p:spPr>
          <a:xfrm>
            <a:off x="6042913" y="3237013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/>
          <p:cNvSpPr/>
          <p:nvPr/>
        </p:nvSpPr>
        <p:spPr>
          <a:xfrm>
            <a:off x="6066071" y="3831632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>
            <a:off x="2068270" y="1524687"/>
            <a:ext cx="684883" cy="63698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7" name="Rectangle 136"/>
          <p:cNvSpPr/>
          <p:nvPr/>
        </p:nvSpPr>
        <p:spPr>
          <a:xfrm>
            <a:off x="5649656" y="1230912"/>
            <a:ext cx="761090" cy="63678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TextBox 124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10486739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/>
          <p:cNvGrpSpPr/>
          <p:nvPr/>
        </p:nvGrpSpPr>
        <p:grpSpPr>
          <a:xfrm>
            <a:off x="312127" y="1385983"/>
            <a:ext cx="1068059" cy="115520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100937" y="1223048"/>
            <a:ext cx="868610" cy="1395612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3782553" y="1318282"/>
            <a:ext cx="1204552" cy="123214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5776150" y="1277224"/>
            <a:ext cx="946721" cy="110415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7504264" y="1223049"/>
            <a:ext cx="981205" cy="1026842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5" name="Group 164"/>
          <p:cNvGrpSpPr/>
          <p:nvPr/>
        </p:nvGrpSpPr>
        <p:grpSpPr>
          <a:xfrm>
            <a:off x="2180353" y="3487968"/>
            <a:ext cx="784598" cy="962055"/>
            <a:chOff x="2943232" y="5059698"/>
            <a:chExt cx="1046130" cy="1282740"/>
          </a:xfrm>
        </p:grpSpPr>
        <p:grpSp>
          <p:nvGrpSpPr>
            <p:cNvPr id="126" name="Group 125"/>
            <p:cNvGrpSpPr/>
            <p:nvPr/>
          </p:nvGrpSpPr>
          <p:grpSpPr>
            <a:xfrm>
              <a:off x="3319099" y="5059698"/>
              <a:ext cx="670263" cy="643630"/>
              <a:chOff x="4545366" y="2078855"/>
              <a:chExt cx="670263" cy="643630"/>
            </a:xfrm>
          </p:grpSpPr>
          <p:sp>
            <p:nvSpPr>
              <p:cNvPr id="127" name="Rounded Rectangle 12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Isosceles Triangle 12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Oval 12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2943232" y="5330383"/>
              <a:ext cx="306279" cy="1012055"/>
              <a:chOff x="6019057" y="2043344"/>
              <a:chExt cx="306279" cy="1012055"/>
            </a:xfrm>
          </p:grpSpPr>
          <p:sp>
            <p:nvSpPr>
              <p:cNvPr id="132" name="Diamond 13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ight Triangle 13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Hexagon 13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4" name="Group 163"/>
          <p:cNvGrpSpPr/>
          <p:nvPr/>
        </p:nvGrpSpPr>
        <p:grpSpPr>
          <a:xfrm>
            <a:off x="4104620" y="3437749"/>
            <a:ext cx="574863" cy="1091797"/>
            <a:chOff x="5847266" y="4965708"/>
            <a:chExt cx="766484" cy="1455729"/>
          </a:xfrm>
        </p:grpSpPr>
        <p:grpSp>
          <p:nvGrpSpPr>
            <p:cNvPr id="139" name="Group 13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0" name="Diamond 139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ight Triangle 140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Hexagon 141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4" name="Diamond 14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ight Triangle 14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Hexagon 14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6138304" y="3277935"/>
            <a:ext cx="574789" cy="1115195"/>
            <a:chOff x="9372572" y="4717908"/>
            <a:chExt cx="766385" cy="1486926"/>
          </a:xfrm>
        </p:grpSpPr>
        <p:grpSp>
          <p:nvGrpSpPr>
            <p:cNvPr id="147" name="Group 146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148" name="Isosceles Triangle 14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5" name="Group 154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156" name="Isosceles Triangle 15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266757" y="3492961"/>
            <a:ext cx="789134" cy="1229752"/>
            <a:chOff x="343644" y="4200081"/>
            <a:chExt cx="1052178" cy="1639669"/>
          </a:xfrm>
        </p:grpSpPr>
        <p:grpSp>
          <p:nvGrpSpPr>
            <p:cNvPr id="175" name="Group 174"/>
            <p:cNvGrpSpPr/>
            <p:nvPr/>
          </p:nvGrpSpPr>
          <p:grpSpPr>
            <a:xfrm>
              <a:off x="369365" y="4200081"/>
              <a:ext cx="612558" cy="812306"/>
              <a:chOff x="10441619" y="1994516"/>
              <a:chExt cx="612558" cy="812306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Diamond 17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Oval 17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Oval 17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0" name="Group 179"/>
            <p:cNvGrpSpPr/>
            <p:nvPr/>
          </p:nvGrpSpPr>
          <p:grpSpPr>
            <a:xfrm>
              <a:off x="343644" y="4991934"/>
              <a:ext cx="681755" cy="847816"/>
              <a:chOff x="2880803" y="2114366"/>
              <a:chExt cx="681755" cy="847816"/>
            </a:xfrm>
          </p:grpSpPr>
          <p:sp>
            <p:nvSpPr>
              <p:cNvPr id="181" name="Hexagon 18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2" name="Picture 181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3" name="Diamond 18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4" name="Group 183"/>
            <p:cNvGrpSpPr/>
            <p:nvPr/>
          </p:nvGrpSpPr>
          <p:grpSpPr>
            <a:xfrm>
              <a:off x="1089543" y="4384030"/>
              <a:ext cx="306279" cy="1012055"/>
              <a:chOff x="6019057" y="2043344"/>
              <a:chExt cx="306279" cy="1012055"/>
            </a:xfrm>
          </p:grpSpPr>
          <p:sp>
            <p:nvSpPr>
              <p:cNvPr id="185" name="Diamond 18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ight Triangle 18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Hexagon 18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7581424" y="3575831"/>
            <a:ext cx="1020152" cy="721052"/>
            <a:chOff x="10096534" y="4310574"/>
            <a:chExt cx="1360202" cy="961403"/>
          </a:xfrm>
        </p:grpSpPr>
        <p:grpSp>
          <p:nvGrpSpPr>
            <p:cNvPr id="188" name="Group 187"/>
            <p:cNvGrpSpPr/>
            <p:nvPr/>
          </p:nvGrpSpPr>
          <p:grpSpPr>
            <a:xfrm>
              <a:off x="10096534" y="4310574"/>
              <a:ext cx="612558" cy="812306"/>
              <a:chOff x="10441619" y="1994516"/>
              <a:chExt cx="612558" cy="812306"/>
            </a:xfrm>
          </p:grpSpPr>
          <p:sp>
            <p:nvSpPr>
              <p:cNvPr id="189" name="Diamond 18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0" name="Diamond 18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93" name="Group 192"/>
            <p:cNvGrpSpPr/>
            <p:nvPr/>
          </p:nvGrpSpPr>
          <p:grpSpPr>
            <a:xfrm>
              <a:off x="10808666" y="4526254"/>
              <a:ext cx="648070" cy="745723"/>
              <a:chOff x="1189608" y="2114366"/>
              <a:chExt cx="648070" cy="745723"/>
            </a:xfrm>
          </p:grpSpPr>
          <p:sp>
            <p:nvSpPr>
              <p:cNvPr id="194" name="Rectangle 193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ight Triangle 195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23" name="Rectangle 122"/>
          <p:cNvSpPr/>
          <p:nvPr/>
        </p:nvSpPr>
        <p:spPr>
          <a:xfrm>
            <a:off x="156725" y="1559170"/>
            <a:ext cx="761090" cy="6367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>
            <a:off x="8067475" y="3713967"/>
            <a:ext cx="761090" cy="63678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TextBox 121"/>
          <p:cNvSpPr txBox="1"/>
          <p:nvPr/>
        </p:nvSpPr>
        <p:spPr>
          <a:xfrm>
            <a:off x="2335263" y="40360"/>
            <a:ext cx="4621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Shared Substructure Within Motifs</a:t>
            </a:r>
          </a:p>
        </p:txBody>
      </p:sp>
    </p:spTree>
    <p:extLst>
      <p:ext uri="{BB962C8B-B14F-4D97-AF65-F5344CB8AC3E}">
        <p14:creationId xmlns:p14="http://schemas.microsoft.com/office/powerpoint/2010/main" val="28986716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017454" y="4478457"/>
            <a:ext cx="3209278" cy="213065"/>
            <a:chOff x="3734331" y="194825"/>
            <a:chExt cx="4279037" cy="284086"/>
          </a:xfrm>
        </p:grpSpPr>
        <p:sp>
          <p:nvSpPr>
            <p:cNvPr id="4" name="Rectangle 3"/>
            <p:cNvSpPr/>
            <p:nvPr/>
          </p:nvSpPr>
          <p:spPr>
            <a:xfrm>
              <a:off x="3734331" y="19482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Oval 4"/>
            <p:cNvSpPr/>
            <p:nvPr/>
          </p:nvSpPr>
          <p:spPr>
            <a:xfrm>
              <a:off x="4342452" y="203704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Isosceles Triangle 5"/>
            <p:cNvSpPr/>
            <p:nvPr/>
          </p:nvSpPr>
          <p:spPr>
            <a:xfrm>
              <a:off x="4986082" y="194825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554253" y="203704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Diamond 7"/>
            <p:cNvSpPr/>
            <p:nvPr/>
          </p:nvSpPr>
          <p:spPr>
            <a:xfrm>
              <a:off x="6388754" y="203704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ight Triangle 8"/>
            <p:cNvSpPr/>
            <p:nvPr/>
          </p:nvSpPr>
          <p:spPr>
            <a:xfrm>
              <a:off x="7081212" y="203704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Hexagon 9"/>
            <p:cNvSpPr/>
            <p:nvPr/>
          </p:nvSpPr>
          <p:spPr>
            <a:xfrm>
              <a:off x="7755915" y="203704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1067052" y="545653"/>
            <a:ext cx="769072" cy="987556"/>
            <a:chOff x="1136342" y="4037860"/>
            <a:chExt cx="1424079" cy="1540274"/>
          </a:xfrm>
        </p:grpSpPr>
        <p:grpSp>
          <p:nvGrpSpPr>
            <p:cNvPr id="48" name="Group 47"/>
            <p:cNvGrpSpPr/>
            <p:nvPr/>
          </p:nvGrpSpPr>
          <p:grpSpPr>
            <a:xfrm>
              <a:off x="1837678" y="4037860"/>
              <a:ext cx="612558" cy="812306"/>
              <a:chOff x="10441619" y="1994516"/>
              <a:chExt cx="612558" cy="812306"/>
            </a:xfrm>
          </p:grpSpPr>
          <p:sp>
            <p:nvSpPr>
              <p:cNvPr id="30" name="Diamond 2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" name="Diamond 3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1136342" y="4326385"/>
              <a:ext cx="648070" cy="745723"/>
              <a:chOff x="1189608" y="2114366"/>
              <a:chExt cx="648070" cy="745723"/>
            </a:xfrm>
          </p:grpSpPr>
          <p:sp>
            <p:nvSpPr>
              <p:cNvPr id="39" name="Rectangle 3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41" name="Right Triangle 4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1890158" y="4934504"/>
              <a:ext cx="670263" cy="643630"/>
              <a:chOff x="4545366" y="2078855"/>
              <a:chExt cx="670263" cy="64363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Isosceles Triangle 50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2868038" y="474644"/>
            <a:ext cx="620513" cy="1124699"/>
            <a:chOff x="3733449" y="3949083"/>
            <a:chExt cx="1158146" cy="1860816"/>
          </a:xfrm>
        </p:grpSpPr>
        <p:grpSp>
          <p:nvGrpSpPr>
            <p:cNvPr id="59" name="Group 58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60" name="Hexagon 5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62" name="Diamond 6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68" name="Isosceles Triangle 6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9" name="Oval 6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77" name="Rounded Rectangle 76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9" name="Group 118"/>
          <p:cNvGrpSpPr/>
          <p:nvPr/>
        </p:nvGrpSpPr>
        <p:grpSpPr>
          <a:xfrm>
            <a:off x="4537479" y="578353"/>
            <a:ext cx="903302" cy="964096"/>
            <a:chOff x="4815185" y="2925924"/>
            <a:chExt cx="1606069" cy="1642861"/>
          </a:xfrm>
        </p:grpSpPr>
        <p:grpSp>
          <p:nvGrpSpPr>
            <p:cNvPr id="82" name="Group 81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83" name="Rounded Rectangle 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88" name="Diamond 87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Diamond 88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Oval 89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Oval 90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93" name="Hexagon 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95" name="Diamond 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/>
          <p:cNvGrpSpPr/>
          <p:nvPr/>
        </p:nvGrpSpPr>
        <p:grpSpPr>
          <a:xfrm>
            <a:off x="6642100" y="550869"/>
            <a:ext cx="651929" cy="953338"/>
            <a:chOff x="7755915" y="2578474"/>
            <a:chExt cx="1262295" cy="1472211"/>
          </a:xfrm>
        </p:grpSpPr>
        <p:grpSp>
          <p:nvGrpSpPr>
            <p:cNvPr id="66" name="Group 65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23" name="Isosceles Triangle 22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05" name="Rounded Rectangle 1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1" name="Group 120"/>
          <p:cNvGrpSpPr/>
          <p:nvPr/>
        </p:nvGrpSpPr>
        <p:grpSpPr>
          <a:xfrm>
            <a:off x="8338857" y="633704"/>
            <a:ext cx="641595" cy="754385"/>
            <a:chOff x="10060696" y="2495616"/>
            <a:chExt cx="1308273" cy="1369123"/>
          </a:xfrm>
        </p:grpSpPr>
        <p:grpSp>
          <p:nvGrpSpPr>
            <p:cNvPr id="109" name="Group 10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10" name="Diamond 10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4" name="Group 113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15" name="Diamond 11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Oval 11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Oval 11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1167178" y="1987568"/>
            <a:ext cx="7753283" cy="974214"/>
            <a:chOff x="1706801" y="2929207"/>
            <a:chExt cx="10337711" cy="1298952"/>
          </a:xfrm>
        </p:grpSpPr>
        <p:grpSp>
          <p:nvGrpSpPr>
            <p:cNvPr id="165" name="Group 164"/>
            <p:cNvGrpSpPr/>
            <p:nvPr/>
          </p:nvGrpSpPr>
          <p:grpSpPr>
            <a:xfrm>
              <a:off x="3818687" y="3030507"/>
              <a:ext cx="809052" cy="1081309"/>
              <a:chOff x="2943232" y="5059698"/>
              <a:chExt cx="1046130" cy="1282740"/>
            </a:xfrm>
          </p:grpSpPr>
          <p:grpSp>
            <p:nvGrpSpPr>
              <p:cNvPr id="126" name="Group 125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8" name="Isosceles Triangle 12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32" name="Diamond 131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3" name="Right Triangle 132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4" name="Hexagon 133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64" name="Group 163"/>
            <p:cNvGrpSpPr/>
            <p:nvPr/>
          </p:nvGrpSpPr>
          <p:grpSpPr>
            <a:xfrm>
              <a:off x="6384376" y="2992805"/>
              <a:ext cx="532195" cy="1225042"/>
              <a:chOff x="5847266" y="4965708"/>
              <a:chExt cx="766484" cy="1455729"/>
            </a:xfrm>
          </p:grpSpPr>
          <p:grpSp>
            <p:nvGrpSpPr>
              <p:cNvPr id="139" name="Group 138"/>
              <p:cNvGrpSpPr/>
              <p:nvPr/>
            </p:nvGrpSpPr>
            <p:grpSpPr>
              <a:xfrm>
                <a:off x="5847266" y="4965708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0" name="Diamond 139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1" name="Right Triangle 140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2" name="Hexagon 141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43" name="Group 142"/>
              <p:cNvGrpSpPr/>
              <p:nvPr/>
            </p:nvGrpSpPr>
            <p:grpSpPr>
              <a:xfrm>
                <a:off x="6307471" y="5409382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44" name="Diamond 14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5" name="Right Triangle 14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6" name="Hexagon 14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63" name="Group 162"/>
            <p:cNvGrpSpPr/>
            <p:nvPr/>
          </p:nvGrpSpPr>
          <p:grpSpPr>
            <a:xfrm>
              <a:off x="9095956" y="2929207"/>
              <a:ext cx="559752" cy="1106751"/>
              <a:chOff x="9372572" y="4717908"/>
              <a:chExt cx="766385" cy="1486926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9431361" y="5521255"/>
                <a:ext cx="707596" cy="683579"/>
                <a:chOff x="7224599" y="2043344"/>
                <a:chExt cx="707596" cy="683579"/>
              </a:xfrm>
            </p:grpSpPr>
            <p:sp>
              <p:nvSpPr>
                <p:cNvPr id="148" name="Isosceles Triangle 147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9" name="Oval 148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0" name="Rectangle 149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55" name="Group 154"/>
              <p:cNvGrpSpPr/>
              <p:nvPr/>
            </p:nvGrpSpPr>
            <p:grpSpPr>
              <a:xfrm>
                <a:off x="9372572" y="4717908"/>
                <a:ext cx="707596" cy="683579"/>
                <a:chOff x="7224599" y="2043344"/>
                <a:chExt cx="707596" cy="683579"/>
              </a:xfrm>
            </p:grpSpPr>
            <p:sp>
              <p:nvSpPr>
                <p:cNvPr id="156" name="Isosceles Triangle 155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7" name="Oval 156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8" name="Rectangle 157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3" name="Group 2"/>
            <p:cNvGrpSpPr/>
            <p:nvPr/>
          </p:nvGrpSpPr>
          <p:grpSpPr>
            <a:xfrm>
              <a:off x="1706801" y="2967373"/>
              <a:ext cx="800087" cy="1260786"/>
              <a:chOff x="391771" y="5066355"/>
              <a:chExt cx="1052178" cy="1639669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417492" y="5066355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6" name="Diamond 17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Diamond 17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0" name="Group 179"/>
              <p:cNvGrpSpPr/>
              <p:nvPr/>
            </p:nvGrpSpPr>
            <p:grpSpPr>
              <a:xfrm>
                <a:off x="391771" y="5858208"/>
                <a:ext cx="681755" cy="847816"/>
                <a:chOff x="2880803" y="2114366"/>
                <a:chExt cx="681755" cy="847816"/>
              </a:xfrm>
            </p:grpSpPr>
            <p:sp>
              <p:nvSpPr>
                <p:cNvPr id="181" name="Hexagon 18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83" name="Diamond 18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1137670" y="5250304"/>
                <a:ext cx="306279" cy="1012055"/>
                <a:chOff x="6019057" y="2043344"/>
                <a:chExt cx="306279" cy="1012055"/>
              </a:xfrm>
            </p:grpSpPr>
            <p:sp>
              <p:nvSpPr>
                <p:cNvPr id="185" name="Diamond 184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6" name="Right Triangle 185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7" name="Hexagon 186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" name="Group 1"/>
            <p:cNvGrpSpPr/>
            <p:nvPr/>
          </p:nvGrpSpPr>
          <p:grpSpPr>
            <a:xfrm>
              <a:off x="11020116" y="3099762"/>
              <a:ext cx="1024396" cy="807868"/>
              <a:chOff x="10144661" y="5176848"/>
              <a:chExt cx="1360202" cy="961403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10144661" y="5176848"/>
                <a:ext cx="612558" cy="812306"/>
                <a:chOff x="10441619" y="1994516"/>
                <a:chExt cx="612558" cy="812306"/>
              </a:xfrm>
            </p:grpSpPr>
            <p:sp>
              <p:nvSpPr>
                <p:cNvPr id="189" name="Diamond 18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Diamond 18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3" name="Group 192"/>
              <p:cNvGrpSpPr/>
              <p:nvPr/>
            </p:nvGrpSpPr>
            <p:grpSpPr>
              <a:xfrm>
                <a:off x="10856793" y="5392528"/>
                <a:ext cx="648070" cy="745723"/>
                <a:chOff x="1189608" y="2114366"/>
                <a:chExt cx="648070" cy="745723"/>
              </a:xfrm>
            </p:grpSpPr>
            <p:sp>
              <p:nvSpPr>
                <p:cNvPr id="194" name="Rectangle 193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6" name="Right Triangle 195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171" name="TextBox 170"/>
          <p:cNvSpPr txBox="1"/>
          <p:nvPr/>
        </p:nvSpPr>
        <p:spPr>
          <a:xfrm>
            <a:off x="2112176" y="-54340"/>
            <a:ext cx="5024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Hierarchical Representation of Images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-11562" y="4339513"/>
            <a:ext cx="22558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1: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Fundamental Building Blocks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-11561" y="3444837"/>
            <a:ext cx="97328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2: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Sub-Motifs</a:t>
            </a:r>
          </a:p>
        </p:txBody>
      </p:sp>
      <p:sp>
        <p:nvSpPr>
          <p:cNvPr id="173" name="TextBox 172"/>
          <p:cNvSpPr txBox="1"/>
          <p:nvPr/>
        </p:nvSpPr>
        <p:spPr>
          <a:xfrm>
            <a:off x="-34521" y="1371489"/>
            <a:ext cx="78072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 3: </a:t>
            </a:r>
          </a:p>
          <a:p>
            <a:r>
              <a:rPr lang="en-US" sz="1350" b="1" dirty="0">
                <a:solidFill>
                  <a:srgbClr val="0070C0"/>
                </a:solidFill>
              </a:rPr>
              <a:t>Motifs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1474149" y="3451789"/>
            <a:ext cx="420769" cy="488357"/>
            <a:chOff x="1189608" y="2114366"/>
            <a:chExt cx="648070" cy="745723"/>
          </a:xfrm>
        </p:grpSpPr>
        <p:sp>
          <p:nvSpPr>
            <p:cNvPr id="11" name="Rectangle 10"/>
            <p:cNvSpPr/>
            <p:nvPr/>
          </p:nvSpPr>
          <p:spPr>
            <a:xfrm>
              <a:off x="1189608" y="211436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Oval 11"/>
            <p:cNvSpPr/>
            <p:nvPr/>
          </p:nvSpPr>
          <p:spPr>
            <a:xfrm>
              <a:off x="1544715" y="2309673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ight Triangle 12"/>
            <p:cNvSpPr/>
            <p:nvPr/>
          </p:nvSpPr>
          <p:spPr>
            <a:xfrm>
              <a:off x="1522520" y="2584882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2742546" y="3450115"/>
            <a:ext cx="380073" cy="566600"/>
            <a:chOff x="2880803" y="2114366"/>
            <a:chExt cx="681755" cy="847816"/>
          </a:xfrm>
        </p:grpSpPr>
        <p:sp>
          <p:nvSpPr>
            <p:cNvPr id="14" name="Hexagon 13"/>
            <p:cNvSpPr/>
            <p:nvPr/>
          </p:nvSpPr>
          <p:spPr>
            <a:xfrm>
              <a:off x="2880803" y="2114366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9427" y="2413986"/>
              <a:ext cx="280440" cy="286537"/>
            </a:xfrm>
            <a:prstGeom prst="rect">
              <a:avLst/>
            </a:prstGeom>
          </p:spPr>
        </p:pic>
        <p:sp>
          <p:nvSpPr>
            <p:cNvPr id="16" name="Diamond 15"/>
            <p:cNvSpPr/>
            <p:nvPr/>
          </p:nvSpPr>
          <p:spPr>
            <a:xfrm>
              <a:off x="3278472" y="2686975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90968" y="3441886"/>
            <a:ext cx="366123" cy="395056"/>
            <a:chOff x="4545366" y="2078855"/>
            <a:chExt cx="670263" cy="643630"/>
          </a:xfrm>
        </p:grpSpPr>
        <p:sp>
          <p:nvSpPr>
            <p:cNvPr id="17" name="Rounded Rectangle 16"/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Isosceles Triangle 17"/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Oval 18"/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115583" y="3345650"/>
            <a:ext cx="162559" cy="644742"/>
            <a:chOff x="6019057" y="2043344"/>
            <a:chExt cx="306279" cy="1012055"/>
          </a:xfrm>
        </p:grpSpPr>
        <p:sp>
          <p:nvSpPr>
            <p:cNvPr id="20" name="Diamond 19"/>
            <p:cNvSpPr/>
            <p:nvPr/>
          </p:nvSpPr>
          <p:spPr>
            <a:xfrm>
              <a:off x="6019057" y="2043344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Right Triangle 20"/>
            <p:cNvSpPr/>
            <p:nvPr/>
          </p:nvSpPr>
          <p:spPr>
            <a:xfrm>
              <a:off x="6085639" y="2411768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Hexagon 21"/>
            <p:cNvSpPr/>
            <p:nvPr/>
          </p:nvSpPr>
          <p:spPr>
            <a:xfrm>
              <a:off x="6045690" y="2780192"/>
              <a:ext cx="257453" cy="275207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206600" y="3522638"/>
            <a:ext cx="607816" cy="406947"/>
            <a:chOff x="8445270" y="1994516"/>
            <a:chExt cx="1055657" cy="645110"/>
          </a:xfrm>
        </p:grpSpPr>
        <p:sp>
          <p:nvSpPr>
            <p:cNvPr id="26" name="Rounded Rectangle 25"/>
            <p:cNvSpPr/>
            <p:nvPr/>
          </p:nvSpPr>
          <p:spPr>
            <a:xfrm>
              <a:off x="8445270" y="1994516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8635356" y="2354061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9049989" y="2364419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9154698" y="1994516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114692" y="3455102"/>
            <a:ext cx="495843" cy="499469"/>
            <a:chOff x="7224599" y="2043344"/>
            <a:chExt cx="707596" cy="683579"/>
          </a:xfrm>
        </p:grpSpPr>
        <p:sp>
          <p:nvSpPr>
            <p:cNvPr id="97" name="Isosceles Triangle 96"/>
            <p:cNvSpPr/>
            <p:nvPr/>
          </p:nvSpPr>
          <p:spPr>
            <a:xfrm>
              <a:off x="7430605" y="2043344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Oval 97"/>
            <p:cNvSpPr/>
            <p:nvPr/>
          </p:nvSpPr>
          <p:spPr>
            <a:xfrm>
              <a:off x="7224599" y="2426794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710253" y="2442838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8427292" y="3481392"/>
            <a:ext cx="383420" cy="520340"/>
            <a:chOff x="10441619" y="1994516"/>
            <a:chExt cx="612558" cy="812306"/>
          </a:xfrm>
        </p:grpSpPr>
        <p:sp>
          <p:nvSpPr>
            <p:cNvPr id="167" name="Diamond 166"/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Diamond 167"/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Oval 168"/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Oval 169"/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4" name="Straight Connector 63"/>
          <p:cNvCxnSpPr/>
          <p:nvPr/>
        </p:nvCxnSpPr>
        <p:spPr>
          <a:xfrm>
            <a:off x="1290027" y="4222003"/>
            <a:ext cx="7411771" cy="28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1304476" y="3237222"/>
            <a:ext cx="7411771" cy="2875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131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7564" y="1443"/>
            <a:ext cx="3142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Recall the Data/Images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6560" y="1322614"/>
            <a:ext cx="2381930" cy="2632982"/>
            <a:chOff x="302079" y="1763485"/>
            <a:chExt cx="3175907" cy="3510643"/>
          </a:xfrm>
        </p:grpSpPr>
        <p:sp>
          <p:nvSpPr>
            <p:cNvPr id="5" name="Rectangle 4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6" name="Diamond 1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Diamond 1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Oval 13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Right Triangle 14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0" name="Rounded Rectangle 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Isosceles Triangle 1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Isosceles Triangle 2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23" name="Diamond 22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Right Triangle 23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Hexagon 24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9" name="Group 2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30" name="Group 29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Rounded Rectangle 41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ounded Rectangle 42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1" name="Group 30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6" name="Diamond 35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Diamond 36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33" name="Hexagon 32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5" name="Diamond 34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5" name="Group 54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56" name="Group 55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62" name="Diamond 6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3" name="Diamond 6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7" name="Group 56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58" name="Diamond 5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Diamond 5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70" name="Rectangle 69"/>
          <p:cNvSpPr/>
          <p:nvPr/>
        </p:nvSpPr>
        <p:spPr>
          <a:xfrm>
            <a:off x="2793463" y="1328951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1" name="Rectangle 70"/>
          <p:cNvSpPr/>
          <p:nvPr/>
        </p:nvSpPr>
        <p:spPr>
          <a:xfrm>
            <a:off x="5378852" y="1322614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2" name="Group 71"/>
          <p:cNvGrpSpPr/>
          <p:nvPr/>
        </p:nvGrpSpPr>
        <p:grpSpPr>
          <a:xfrm>
            <a:off x="2920369" y="1484381"/>
            <a:ext cx="399146" cy="918782"/>
            <a:chOff x="5847266" y="4965708"/>
            <a:chExt cx="766484" cy="1455729"/>
          </a:xfrm>
        </p:grpSpPr>
        <p:grpSp>
          <p:nvGrpSpPr>
            <p:cNvPr id="73" name="Group 72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78" name="Diamond 77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ight Triangle 78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Hexagon 79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75" name="Diamond 7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6" name="Right Triangle 7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Hexagon 7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81" name="Group 80"/>
          <p:cNvGrpSpPr/>
          <p:nvPr/>
        </p:nvGrpSpPr>
        <p:grpSpPr>
          <a:xfrm>
            <a:off x="4711310" y="3070518"/>
            <a:ext cx="419814" cy="830063"/>
            <a:chOff x="9372572" y="4717908"/>
            <a:chExt cx="766385" cy="1486926"/>
          </a:xfrm>
        </p:grpSpPr>
        <p:grpSp>
          <p:nvGrpSpPr>
            <p:cNvPr id="82" name="Group 81"/>
            <p:cNvGrpSpPr/>
            <p:nvPr/>
          </p:nvGrpSpPr>
          <p:grpSpPr>
            <a:xfrm>
              <a:off x="9431361" y="5521255"/>
              <a:ext cx="707596" cy="683579"/>
              <a:chOff x="7224599" y="2043344"/>
              <a:chExt cx="707596" cy="683579"/>
            </a:xfrm>
          </p:grpSpPr>
          <p:sp>
            <p:nvSpPr>
              <p:cNvPr id="87" name="Isosceles Triangle 86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Oval 87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9372572" y="4717908"/>
              <a:ext cx="707596" cy="683579"/>
              <a:chOff x="7224599" y="2043344"/>
              <a:chExt cx="707596" cy="683579"/>
            </a:xfrm>
          </p:grpSpPr>
          <p:sp>
            <p:nvSpPr>
              <p:cNvPr id="84" name="Isosceles Triangle 83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Oval 84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90" name="Group 89"/>
          <p:cNvGrpSpPr/>
          <p:nvPr/>
        </p:nvGrpSpPr>
        <p:grpSpPr>
          <a:xfrm>
            <a:off x="6635908" y="1484381"/>
            <a:ext cx="768297" cy="605901"/>
            <a:chOff x="10144661" y="5176848"/>
            <a:chExt cx="1360202" cy="961403"/>
          </a:xfrm>
        </p:grpSpPr>
        <p:grpSp>
          <p:nvGrpSpPr>
            <p:cNvPr id="91" name="Group 90"/>
            <p:cNvGrpSpPr/>
            <p:nvPr/>
          </p:nvGrpSpPr>
          <p:grpSpPr>
            <a:xfrm>
              <a:off x="10144661" y="5176848"/>
              <a:ext cx="612558" cy="812306"/>
              <a:chOff x="10441619" y="1994516"/>
              <a:chExt cx="612558" cy="812306"/>
            </a:xfrm>
          </p:grpSpPr>
          <p:sp>
            <p:nvSpPr>
              <p:cNvPr id="96" name="Diamond 95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Diamond 96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Oval 98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10856793" y="5392528"/>
              <a:ext cx="648070" cy="745723"/>
              <a:chOff x="1189608" y="2114366"/>
              <a:chExt cx="648070" cy="745723"/>
            </a:xfrm>
          </p:grpSpPr>
          <p:sp>
            <p:nvSpPr>
              <p:cNvPr id="93" name="Rectangle 92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Oval 93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ight Triangle 94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987457" y="2761969"/>
            <a:ext cx="620513" cy="1124699"/>
            <a:chOff x="3733449" y="3949083"/>
            <a:chExt cx="1158146" cy="1860816"/>
          </a:xfrm>
        </p:grpSpPr>
        <p:grpSp>
          <p:nvGrpSpPr>
            <p:cNvPr id="101" name="Group 100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111" name="Hexagon 110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2" name="Picture 111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13" name="Diamond 112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108" name="Isosceles Triangle 107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104" name="Rounded Rectangle 103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14" name="Group 113"/>
          <p:cNvGrpSpPr/>
          <p:nvPr/>
        </p:nvGrpSpPr>
        <p:grpSpPr>
          <a:xfrm>
            <a:off x="3920452" y="1610658"/>
            <a:ext cx="903302" cy="964096"/>
            <a:chOff x="4815185" y="2925924"/>
            <a:chExt cx="1606069" cy="1642861"/>
          </a:xfrm>
        </p:grpSpPr>
        <p:grpSp>
          <p:nvGrpSpPr>
            <p:cNvPr id="115" name="Group 114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125" name="Rounded Rectangle 12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121" name="Diamond 120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Diamond 121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Oval 122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Oval 123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118" name="Hexagon 117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19" name="Picture 118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20" name="Diamond 119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9" name="Group 128"/>
          <p:cNvGrpSpPr/>
          <p:nvPr/>
        </p:nvGrpSpPr>
        <p:grpSpPr>
          <a:xfrm>
            <a:off x="5665183" y="1579685"/>
            <a:ext cx="651929" cy="953338"/>
            <a:chOff x="7755915" y="2578474"/>
            <a:chExt cx="1262295" cy="1472211"/>
          </a:xfrm>
        </p:grpSpPr>
        <p:grpSp>
          <p:nvGrpSpPr>
            <p:cNvPr id="130" name="Group 129"/>
            <p:cNvGrpSpPr/>
            <p:nvPr/>
          </p:nvGrpSpPr>
          <p:grpSpPr>
            <a:xfrm>
              <a:off x="7755915" y="2578474"/>
              <a:ext cx="707596" cy="683579"/>
              <a:chOff x="7224599" y="2043344"/>
              <a:chExt cx="707596" cy="683579"/>
            </a:xfrm>
          </p:grpSpPr>
          <p:sp>
            <p:nvSpPr>
              <p:cNvPr id="136" name="Isosceles Triangle 135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7962553" y="3405575"/>
              <a:ext cx="1055657" cy="645110"/>
              <a:chOff x="8445270" y="1994516"/>
              <a:chExt cx="1055657" cy="645110"/>
            </a:xfrm>
          </p:grpSpPr>
          <p:sp>
            <p:nvSpPr>
              <p:cNvPr id="132" name="Rounded Rectangle 131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39" name="Group 138"/>
          <p:cNvGrpSpPr/>
          <p:nvPr/>
        </p:nvGrpSpPr>
        <p:grpSpPr>
          <a:xfrm>
            <a:off x="3208159" y="2882422"/>
            <a:ext cx="399146" cy="918782"/>
            <a:chOff x="5847266" y="4965708"/>
            <a:chExt cx="766484" cy="1455729"/>
          </a:xfrm>
        </p:grpSpPr>
        <p:grpSp>
          <p:nvGrpSpPr>
            <p:cNvPr id="140" name="Group 139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45" name="Diamond 144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ight Triangle 145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Hexagon 146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41" name="Group 140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42" name="Diamond 141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ight Triangle 142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Hexagon 143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48" name="Group 147"/>
          <p:cNvGrpSpPr/>
          <p:nvPr/>
        </p:nvGrpSpPr>
        <p:grpSpPr>
          <a:xfrm>
            <a:off x="3779404" y="2627518"/>
            <a:ext cx="641595" cy="754385"/>
            <a:chOff x="10060696" y="2495616"/>
            <a:chExt cx="1308273" cy="1369123"/>
          </a:xfrm>
        </p:grpSpPr>
        <p:grpSp>
          <p:nvGrpSpPr>
            <p:cNvPr id="149" name="Group 148"/>
            <p:cNvGrpSpPr/>
            <p:nvPr/>
          </p:nvGrpSpPr>
          <p:grpSpPr>
            <a:xfrm>
              <a:off x="10060696" y="2495616"/>
              <a:ext cx="612558" cy="812306"/>
              <a:chOff x="10441619" y="1994516"/>
              <a:chExt cx="612558" cy="812306"/>
            </a:xfrm>
          </p:grpSpPr>
          <p:sp>
            <p:nvSpPr>
              <p:cNvPr id="155" name="Diamond 154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Diamond 155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50" name="Group 149"/>
            <p:cNvGrpSpPr/>
            <p:nvPr/>
          </p:nvGrpSpPr>
          <p:grpSpPr>
            <a:xfrm>
              <a:off x="10756411" y="3052433"/>
              <a:ext cx="612558" cy="812306"/>
              <a:chOff x="10441619" y="1994516"/>
              <a:chExt cx="612558" cy="812306"/>
            </a:xfrm>
          </p:grpSpPr>
          <p:sp>
            <p:nvSpPr>
              <p:cNvPr id="151" name="Diamond 150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Diamond 151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59" name="Group 158"/>
          <p:cNvGrpSpPr/>
          <p:nvPr/>
        </p:nvGrpSpPr>
        <p:grpSpPr>
          <a:xfrm>
            <a:off x="5461628" y="2701824"/>
            <a:ext cx="620513" cy="1124699"/>
            <a:chOff x="3733449" y="3949083"/>
            <a:chExt cx="1158146" cy="1860816"/>
          </a:xfrm>
        </p:grpSpPr>
        <p:grpSp>
          <p:nvGrpSpPr>
            <p:cNvPr id="160" name="Group 159"/>
            <p:cNvGrpSpPr/>
            <p:nvPr/>
          </p:nvGrpSpPr>
          <p:grpSpPr>
            <a:xfrm>
              <a:off x="4209840" y="3949083"/>
              <a:ext cx="681755" cy="847816"/>
              <a:chOff x="2880803" y="2114366"/>
              <a:chExt cx="681755" cy="847816"/>
            </a:xfrm>
          </p:grpSpPr>
          <p:sp>
            <p:nvSpPr>
              <p:cNvPr id="170" name="Hexagon 169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71" name="Picture 170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72" name="Diamond 171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1" name="Group 160"/>
            <p:cNvGrpSpPr/>
            <p:nvPr/>
          </p:nvGrpSpPr>
          <p:grpSpPr>
            <a:xfrm>
              <a:off x="3824452" y="4394930"/>
              <a:ext cx="707596" cy="683579"/>
              <a:chOff x="7224599" y="2043344"/>
              <a:chExt cx="707596" cy="683579"/>
            </a:xfrm>
          </p:grpSpPr>
          <p:sp>
            <p:nvSpPr>
              <p:cNvPr id="167" name="Isosceles Triangle 166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Oval 167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2" name="Group 161"/>
            <p:cNvGrpSpPr/>
            <p:nvPr/>
          </p:nvGrpSpPr>
          <p:grpSpPr>
            <a:xfrm>
              <a:off x="3733449" y="5164789"/>
              <a:ext cx="1055657" cy="645110"/>
              <a:chOff x="8445270" y="1994516"/>
              <a:chExt cx="1055657" cy="645110"/>
            </a:xfrm>
          </p:grpSpPr>
          <p:sp>
            <p:nvSpPr>
              <p:cNvPr id="163" name="Rounded Rectangle 16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Rounded Rectangle 16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Rounded Rectangle 16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73" name="Group 172"/>
          <p:cNvGrpSpPr/>
          <p:nvPr/>
        </p:nvGrpSpPr>
        <p:grpSpPr>
          <a:xfrm>
            <a:off x="6574590" y="2286681"/>
            <a:ext cx="399146" cy="918782"/>
            <a:chOff x="5847266" y="4965708"/>
            <a:chExt cx="766484" cy="1455729"/>
          </a:xfrm>
        </p:grpSpPr>
        <p:grpSp>
          <p:nvGrpSpPr>
            <p:cNvPr id="174" name="Group 173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179" name="Diamond 178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Right Triangle 179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Hexagon 180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75" name="Group 174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176" name="Diamond 175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Right Triangle 176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Hexagon 177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82" name="Rectangle 181"/>
          <p:cNvSpPr/>
          <p:nvPr/>
        </p:nvSpPr>
        <p:spPr>
          <a:xfrm>
            <a:off x="8588362" y="1311027"/>
            <a:ext cx="2381930" cy="2632982"/>
          </a:xfrm>
          <a:prstGeom prst="rect">
            <a:avLst/>
          </a:prstGeom>
          <a:pattFill prst="smConfetti">
            <a:fgClr>
              <a:schemeClr val="accent1"/>
            </a:fgClr>
            <a:bgClr>
              <a:schemeClr val="bg1"/>
            </a:bgClr>
          </a:patt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3" name="Group 182"/>
          <p:cNvGrpSpPr/>
          <p:nvPr/>
        </p:nvGrpSpPr>
        <p:grpSpPr>
          <a:xfrm>
            <a:off x="8909919" y="1379991"/>
            <a:ext cx="903302" cy="964096"/>
            <a:chOff x="4815185" y="2925924"/>
            <a:chExt cx="1606069" cy="1642861"/>
          </a:xfrm>
        </p:grpSpPr>
        <p:grpSp>
          <p:nvGrpSpPr>
            <p:cNvPr id="184" name="Group 183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194" name="Rounded Rectangle 193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ounded Rectangle 194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ounded Rectangle 195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ounded Rectangle 196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190" name="Diamond 189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1" name="Diamond 190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86" name="Group 185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187" name="Hexagon 186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189" name="Diamond 188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98" name="Group 197"/>
          <p:cNvGrpSpPr/>
          <p:nvPr/>
        </p:nvGrpSpPr>
        <p:grpSpPr>
          <a:xfrm>
            <a:off x="8655130" y="2928223"/>
            <a:ext cx="399146" cy="918782"/>
            <a:chOff x="5847266" y="4965708"/>
            <a:chExt cx="766484" cy="1455729"/>
          </a:xfrm>
        </p:grpSpPr>
        <p:grpSp>
          <p:nvGrpSpPr>
            <p:cNvPr id="199" name="Group 198"/>
            <p:cNvGrpSpPr/>
            <p:nvPr/>
          </p:nvGrpSpPr>
          <p:grpSpPr>
            <a:xfrm>
              <a:off x="5847266" y="4965708"/>
              <a:ext cx="306279" cy="1012055"/>
              <a:chOff x="6019057" y="2043344"/>
              <a:chExt cx="306279" cy="1012055"/>
            </a:xfrm>
          </p:grpSpPr>
          <p:sp>
            <p:nvSpPr>
              <p:cNvPr id="204" name="Diamond 203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ight Triangle 204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Hexagon 205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6307471" y="5409382"/>
              <a:ext cx="306279" cy="1012055"/>
              <a:chOff x="6019057" y="2043344"/>
              <a:chExt cx="306279" cy="1012055"/>
            </a:xfrm>
          </p:grpSpPr>
          <p:sp>
            <p:nvSpPr>
              <p:cNvPr id="201" name="Diamond 200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2" name="Right Triangle 201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Hexagon 202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207" name="Oval 206"/>
          <p:cNvSpPr/>
          <p:nvPr/>
        </p:nvSpPr>
        <p:spPr>
          <a:xfrm>
            <a:off x="7937202" y="2618528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8" name="Oval 207"/>
          <p:cNvSpPr/>
          <p:nvPr/>
        </p:nvSpPr>
        <p:spPr>
          <a:xfrm>
            <a:off x="8093014" y="2622380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9" name="Oval 208"/>
          <p:cNvSpPr/>
          <p:nvPr/>
        </p:nvSpPr>
        <p:spPr>
          <a:xfrm>
            <a:off x="8258130" y="2627517"/>
            <a:ext cx="54079" cy="623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9793323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DB7FB2-EE76-46DC-9203-FA2BE172F243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90B896-7310-404D-852E-D591C82573BA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49DAC30-5D88-4F44-AFD8-B696066DDB5B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25162FA-77BF-441F-B699-3F52D44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9D154E-84D4-4439-B1C3-77C146B07B52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E764AE-C7EC-49E1-B111-A065E23B2103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63878EA-846E-407A-8FD2-B9AFA9B46394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E6D37C4-6C69-4B40-A7A4-DCB2282B03A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F098DC-1902-40AD-B745-849C1EF70BD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997CDD4-F771-4BF8-A313-FAD8140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D971C9-5835-4886-B4CE-6C7CAF71A116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FA5BDBC-D65B-4F9E-9EF7-F3FB68C77C0B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ACB0EF0-CA36-4EDE-A0D1-6723DE082A6D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C8275BE-045A-41D6-8424-89C2BDBE1688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04AD781-26AE-4293-9391-6FF4F8D011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7FC1239-97DF-424A-871C-DAE720CEF8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365A1BA-7679-410E-902A-426B18E4C4F5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9CB57D9-7D58-48C3-836B-B4A1E1A951BF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A7FE38-EED6-47C5-B36E-C918C483618F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FA3FB90-9EB3-43D3-B06A-448981214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8FDABC-C6E2-4AA3-88D0-92DE4925856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8006D8A-C5C7-4816-9385-78486D352AF5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82E433D-323A-4318-86AA-AC9E3BA1D705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4C68327-D7A8-4FF9-A7C1-F6B979749D3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8BBD933-488A-405A-87B1-6478E6F146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06F60-A832-4589-A453-93C5BB93B0B2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D47A1D1-D1BD-4303-9F2E-61EB6A762627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BD1ED28-06E9-4171-B726-C30DDB14270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4F43F1-3713-459E-8153-43333BC84E9C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413B289-507D-4A2A-9B44-46AF3C42E5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C80FE9-1B95-4B7B-8B58-4A6E0C6AC0E2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B70CBBB-231F-4F16-B558-A1ABB2A843F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pSp>
        <p:nvGrpSpPr>
          <p:cNvPr id="55" name="Group 54"/>
          <p:cNvGrpSpPr/>
          <p:nvPr/>
        </p:nvGrpSpPr>
        <p:grpSpPr>
          <a:xfrm>
            <a:off x="5231949" y="3710184"/>
            <a:ext cx="364425" cy="340126"/>
            <a:chOff x="8262989" y="4155164"/>
            <a:chExt cx="202300" cy="184329"/>
          </a:xfrm>
        </p:grpSpPr>
        <p:sp>
          <p:nvSpPr>
            <p:cNvPr id="53" name="Rectangle 52"/>
            <p:cNvSpPr/>
            <p:nvPr/>
          </p:nvSpPr>
          <p:spPr>
            <a:xfrm>
              <a:off x="8262989" y="415516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ight Triangle 53"/>
            <p:cNvSpPr/>
            <p:nvPr/>
          </p:nvSpPr>
          <p:spPr>
            <a:xfrm>
              <a:off x="8326430" y="418596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D28C0F-400B-4EA6-B9C3-B5722A0EB41C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4CB3837F-541D-4577-AE3D-505742A6E58A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28DE6932-06B8-45D4-9C33-E54BD2986E43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EC36BF1-C4C5-480E-A0C9-950F5734C662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86DFD70-C12D-4382-B070-C1D1BE3B00F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769BAA-D486-4805-8C93-FD10A9C1F24A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6980CF6-2C5B-4966-934A-1C5589A01F49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38F7BFD2-3FC6-4A31-8B9D-15C742AD0738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CC7E1-2B42-4D39-BFA0-C891244C988C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09" name="Rounded Rectangle 42">
              <a:extLst>
                <a:ext uri="{FF2B5EF4-FFF2-40B4-BE49-F238E27FC236}">
                  <a16:creationId xmlns:a16="http://schemas.microsoft.com/office/drawing/2014/main" id="{D376C8C5-91EE-4ECA-9E9F-2EFE231178B3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83023300-26F5-43B6-8C19-077620064C45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E33325B-B58F-4F2C-B7EE-5C46FF9AACD6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3" name="Rounded Rectangle 36">
            <a:extLst>
              <a:ext uri="{FF2B5EF4-FFF2-40B4-BE49-F238E27FC236}">
                <a16:creationId xmlns:a16="http://schemas.microsoft.com/office/drawing/2014/main" id="{4DF3D9C0-C153-4E17-ADDA-AB8DF4CAA927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9FDE535-CB18-4459-87EA-7758F8643B83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08C0F00-D604-437B-9870-B2D7061F0C1B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52F98B93-FC7B-4D7C-8781-6C2450E40BE0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08481E8C-507D-4EE2-9AB0-87714FCE00F7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2FC9BA8-BEB7-4FB1-9195-B4DD7EFABD9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ounded Rectangle 27">
            <a:extLst>
              <a:ext uri="{FF2B5EF4-FFF2-40B4-BE49-F238E27FC236}">
                <a16:creationId xmlns:a16="http://schemas.microsoft.com/office/drawing/2014/main" id="{D208E310-10DA-43BD-BB75-7B222E011EE7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ounded Rectangle 28">
            <a:extLst>
              <a:ext uri="{FF2B5EF4-FFF2-40B4-BE49-F238E27FC236}">
                <a16:creationId xmlns:a16="http://schemas.microsoft.com/office/drawing/2014/main" id="{189F4FD7-4390-47E0-A460-A5F5E501F81F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E50D7D94-E45C-47FF-91BB-770D46EF1CB4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id="{E86CD319-88E6-431A-857C-095F25BB56AB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E2BBCE1E-E193-4ABF-AA9C-1E847DE5F4E1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A9E5FB44-923A-4D80-BF0D-C1E711A20BF3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7B8E0B2-4F41-4358-8C7F-743395493B6C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E3C82D-DA02-47FE-B6C7-1EB5ADD00D23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743FA22A-28EB-4821-85C4-2B7D2219EB21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52CF2E1-E923-4A21-8D72-7DD4088620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88" name="Diamond 87">
            <a:extLst>
              <a:ext uri="{FF2B5EF4-FFF2-40B4-BE49-F238E27FC236}">
                <a16:creationId xmlns:a16="http://schemas.microsoft.com/office/drawing/2014/main" id="{48A63DA7-C95F-4A54-A15C-CE9743EDDD39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20A229-0899-4B5E-986D-7C40F62C996A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B05A4649-1CD9-4616-9F3B-5CAD311A37B1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9633D791-BA5F-4027-8B2F-B3A2E20A3901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D37D5C-1FE3-4235-A378-3E5F8451AE88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542F70-6697-46B8-B27F-62002CEE099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6F1503-EACA-4DF9-96D9-3D56E71EB6A1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0A791035-9399-4665-9529-B9B4070B8267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9336461B-CD02-43D6-8E0C-1360C0B770AA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AF633E8-B6FE-47F1-8143-B054DFF2191B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2F436F2-B97B-4C75-B6E2-82FEA2EAC5A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BD0C38-92E2-4A46-8F53-FD31B5991CED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1CC272D-9F1F-4CD5-8837-F80E365BF2D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09B7AB5-5E72-4D7B-8FEB-3E2D9F1D431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67F7844-AB9D-4A66-B334-2B4E0937C32F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B071D14-077A-4679-AB17-A73086D479B9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C50AE33-BF0D-4911-BAF4-AB1A0E0E4983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4020F7E-4773-4D2F-A4DE-6F25E26378A6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200D6B8-49BE-4D3B-B183-8EF7BB328544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DC58EA3-43C5-41CA-B1B0-800FC5BB6FEE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7455B94-7D6E-4157-A982-5A9297B6F6C6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2D0E553-EA92-4E52-BF04-57DDBFF8ADC4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0F73B5F-2483-4581-BB91-0EC987C75807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836D558-010D-4B03-B56F-31EC59344B2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BEA75-2A9C-43B2-8A6E-DEEB2DC54300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D6CB9DF-9E40-4B7B-B8C6-4E2E161438C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BBC3CFA-1A3E-4883-9D4D-2D1A786D808D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AEFAF3F-E536-4F38-A1C2-FF1E499DF0F0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224F040-951B-47EE-871C-21096D1C72B4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26DD05-C578-41E7-83CF-E7A4418C68BE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361FB3-8022-4B32-9C39-DF1A1D18C805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997B39C-FBF5-4B88-9E36-17B0C6BBECDE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0F91F2A-9A1A-44A0-847E-0BCD4B664129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610C067-1EEA-41C0-BFF2-8F1FE3EEBE46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99A6DAF-5F04-4D86-B826-2F73F90B3A9E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FCD6CA4-7C63-44CF-B6E9-0102FD691CAA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6F5DB-D849-4EFB-BEE2-037A54BB7C80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A18EE31-039A-40DB-95F6-86992154687E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8C01F50-A3DB-42EE-A293-CC56C5C86BEC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C62F87-21BC-4D03-86EE-A9E66CBD8F5C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092E5DA-FD34-4636-948F-D306EEB12F48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8F89924-3AC6-4E48-9E52-745D4C9860D5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A51EC01-8741-4EB2-B25E-272A67F9129A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DF3876D-F3F2-4637-A9CA-9226AD9D6605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565687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ADDB7FB2-EE76-46DC-9203-FA2BE172F243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90B896-7310-404D-852E-D591C82573BA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49DAC30-5D88-4F44-AFD8-B696066DDB5B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25162FA-77BF-441F-B699-3F52D4427C04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419D154E-84D4-4439-B1C3-77C146B07B52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06E764AE-C7EC-49E1-B111-A065E23B2103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63878EA-846E-407A-8FD2-B9AFA9B46394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0E6D37C4-6C69-4B40-A7A4-DCB2282B03AB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2F098DC-1902-40AD-B745-849C1EF70BD2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997CDD4-F771-4BF8-A313-FAD814050946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9D971C9-5835-4886-B4CE-6C7CAF71A116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FA5BDBC-D65B-4F9E-9EF7-F3FB68C77C0B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ACB0EF0-CA36-4EDE-A0D1-6723DE082A6D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C8275BE-045A-41D6-8424-89C2BDBE1688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704AD781-26AE-4293-9391-6FF4F8D0119E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7FC1239-97DF-424A-871C-DAE720CEF83F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365A1BA-7679-410E-902A-426B18E4C4F5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9CB57D9-7D58-48C3-836B-B4A1E1A951BF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4A7FE38-EED6-47C5-B36E-C918C483618F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FA3FB90-9EB3-43D3-B06A-448981214968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2D8FDABC-C6E2-4AA3-88D0-92DE4925856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8006D8A-C5C7-4816-9385-78486D352AF5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582E433D-323A-4318-86AA-AC9E3BA1D705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4C68327-D7A8-4FF9-A7C1-F6B979749D3B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8BBD933-488A-405A-87B1-6478E6F1467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04A06F60-A832-4589-A453-93C5BB93B0B2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D47A1D1-D1BD-4303-9F2E-61EB6A762627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BD1ED28-06E9-4171-B726-C30DDB142708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74F43F1-3713-459E-8153-43333BC84E9C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413B289-507D-4A2A-9B44-46AF3C42E559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FC80FE9-1B95-4B7B-8B58-4A6E0C6AC0E2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B70CBBB-231F-4F16-B558-A1ABB2A843F0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grpSp>
        <p:nvGrpSpPr>
          <p:cNvPr id="55" name="Group 54"/>
          <p:cNvGrpSpPr/>
          <p:nvPr/>
        </p:nvGrpSpPr>
        <p:grpSpPr>
          <a:xfrm>
            <a:off x="5231949" y="3710184"/>
            <a:ext cx="364425" cy="340126"/>
            <a:chOff x="8262989" y="4155164"/>
            <a:chExt cx="202300" cy="184329"/>
          </a:xfrm>
        </p:grpSpPr>
        <p:sp>
          <p:nvSpPr>
            <p:cNvPr id="53" name="Rectangle 52"/>
            <p:cNvSpPr/>
            <p:nvPr/>
          </p:nvSpPr>
          <p:spPr>
            <a:xfrm>
              <a:off x="8262989" y="415516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Right Triangle 53"/>
            <p:cNvSpPr/>
            <p:nvPr/>
          </p:nvSpPr>
          <p:spPr>
            <a:xfrm>
              <a:off x="8326430" y="418596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3D28C0F-400B-4EA6-B9C3-B5722A0EB41C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18" name="Diamond 117">
              <a:extLst>
                <a:ext uri="{FF2B5EF4-FFF2-40B4-BE49-F238E27FC236}">
                  <a16:creationId xmlns:a16="http://schemas.microsoft.com/office/drawing/2014/main" id="{4CB3837F-541D-4577-AE3D-505742A6E58A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Diamond 118">
              <a:extLst>
                <a:ext uri="{FF2B5EF4-FFF2-40B4-BE49-F238E27FC236}">
                  <a16:creationId xmlns:a16="http://schemas.microsoft.com/office/drawing/2014/main" id="{28DE6932-06B8-45D4-9C33-E54BD2986E43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CEC36BF1-C4C5-480E-A0C9-950F5734C662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586DFD70-C12D-4382-B070-C1D1BE3B00F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CF769BAA-D486-4805-8C93-FD10A9C1F24A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6980CF6-2C5B-4966-934A-1C5589A01F49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ight Triangle 116">
            <a:extLst>
              <a:ext uri="{FF2B5EF4-FFF2-40B4-BE49-F238E27FC236}">
                <a16:creationId xmlns:a16="http://schemas.microsoft.com/office/drawing/2014/main" id="{38F7BFD2-3FC6-4A31-8B9D-15C742AD0738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06CC7E1-2B42-4D39-BFA0-C891244C988C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09" name="Rounded Rectangle 42">
              <a:extLst>
                <a:ext uri="{FF2B5EF4-FFF2-40B4-BE49-F238E27FC236}">
                  <a16:creationId xmlns:a16="http://schemas.microsoft.com/office/drawing/2014/main" id="{D376C8C5-91EE-4ECA-9E9F-2EFE231178B3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Isosceles Triangle 110">
              <a:extLst>
                <a:ext uri="{FF2B5EF4-FFF2-40B4-BE49-F238E27FC236}">
                  <a16:creationId xmlns:a16="http://schemas.microsoft.com/office/drawing/2014/main" id="{83023300-26F5-43B6-8C19-077620064C45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E33325B-B58F-4F2C-B7EE-5C46FF9AACD6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03" name="Rounded Rectangle 36">
            <a:extLst>
              <a:ext uri="{FF2B5EF4-FFF2-40B4-BE49-F238E27FC236}">
                <a16:creationId xmlns:a16="http://schemas.microsoft.com/office/drawing/2014/main" id="{4DF3D9C0-C153-4E17-ADDA-AB8DF4CAA927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F9FDE535-CB18-4459-87EA-7758F8643B83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08C0F00-D604-437B-9870-B2D7061F0C1B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52F98B93-FC7B-4D7C-8781-6C2450E40BE0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ight Triangle 100">
            <a:extLst>
              <a:ext uri="{FF2B5EF4-FFF2-40B4-BE49-F238E27FC236}">
                <a16:creationId xmlns:a16="http://schemas.microsoft.com/office/drawing/2014/main" id="{08481E8C-507D-4EE2-9AB0-87714FCE00F7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F2FC9BA8-BEB7-4FB1-9195-B4DD7EFABD9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ounded Rectangle 27">
            <a:extLst>
              <a:ext uri="{FF2B5EF4-FFF2-40B4-BE49-F238E27FC236}">
                <a16:creationId xmlns:a16="http://schemas.microsoft.com/office/drawing/2014/main" id="{D208E310-10DA-43BD-BB75-7B222E011EE7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ounded Rectangle 28">
            <a:extLst>
              <a:ext uri="{FF2B5EF4-FFF2-40B4-BE49-F238E27FC236}">
                <a16:creationId xmlns:a16="http://schemas.microsoft.com/office/drawing/2014/main" id="{189F4FD7-4390-47E0-A460-A5F5E501F81F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ounded Rectangle 29">
            <a:extLst>
              <a:ext uri="{FF2B5EF4-FFF2-40B4-BE49-F238E27FC236}">
                <a16:creationId xmlns:a16="http://schemas.microsoft.com/office/drawing/2014/main" id="{E50D7D94-E45C-47FF-91BB-770D46EF1CB4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Rounded Rectangle 30">
            <a:extLst>
              <a:ext uri="{FF2B5EF4-FFF2-40B4-BE49-F238E27FC236}">
                <a16:creationId xmlns:a16="http://schemas.microsoft.com/office/drawing/2014/main" id="{E86CD319-88E6-431A-857C-095F25BB56AB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Diamond 88">
            <a:extLst>
              <a:ext uri="{FF2B5EF4-FFF2-40B4-BE49-F238E27FC236}">
                <a16:creationId xmlns:a16="http://schemas.microsoft.com/office/drawing/2014/main" id="{E2BBCE1E-E193-4ABF-AA9C-1E847DE5F4E1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Diamond 89">
            <a:extLst>
              <a:ext uri="{FF2B5EF4-FFF2-40B4-BE49-F238E27FC236}">
                <a16:creationId xmlns:a16="http://schemas.microsoft.com/office/drawing/2014/main" id="{A9E5FB44-923A-4D80-BF0D-C1E711A20BF3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7B8E0B2-4F41-4358-8C7F-743395493B6C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CE3C82D-DA02-47FE-B6C7-1EB5ADD00D23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743FA22A-28EB-4821-85C4-2B7D2219EB21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752CF2E1-E923-4A21-8D72-7DD4088620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88" name="Diamond 87">
            <a:extLst>
              <a:ext uri="{FF2B5EF4-FFF2-40B4-BE49-F238E27FC236}">
                <a16:creationId xmlns:a16="http://schemas.microsoft.com/office/drawing/2014/main" id="{48A63DA7-C95F-4A54-A15C-CE9743EDDD39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820A229-0899-4B5E-986D-7C40F62C996A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79" name="Diamond 78">
              <a:extLst>
                <a:ext uri="{FF2B5EF4-FFF2-40B4-BE49-F238E27FC236}">
                  <a16:creationId xmlns:a16="http://schemas.microsoft.com/office/drawing/2014/main" id="{B05A4649-1CD9-4616-9F3B-5CAD311A37B1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Diamond 79">
              <a:extLst>
                <a:ext uri="{FF2B5EF4-FFF2-40B4-BE49-F238E27FC236}">
                  <a16:creationId xmlns:a16="http://schemas.microsoft.com/office/drawing/2014/main" id="{9633D791-BA5F-4027-8B2F-B3A2E20A3901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ED37D5C-1FE3-4235-A378-3E5F8451AE88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2542F70-6697-46B8-B27F-62002CEE099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36F1503-EACA-4DF9-96D9-3D56E71EB6A1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75" name="Diamond 74">
              <a:extLst>
                <a:ext uri="{FF2B5EF4-FFF2-40B4-BE49-F238E27FC236}">
                  <a16:creationId xmlns:a16="http://schemas.microsoft.com/office/drawing/2014/main" id="{0A791035-9399-4665-9529-B9B4070B8267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6" name="Diamond 75">
              <a:extLst>
                <a:ext uri="{FF2B5EF4-FFF2-40B4-BE49-F238E27FC236}">
                  <a16:creationId xmlns:a16="http://schemas.microsoft.com/office/drawing/2014/main" id="{9336461B-CD02-43D6-8E0C-1360C0B770AA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AF633E8-B6FE-47F1-8143-B054DFF2191B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2F436F2-B97B-4C75-B6E2-82FEA2EAC5A1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9BD0C38-92E2-4A46-8F53-FD31B5991CED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1CC272D-9F1F-4CD5-8837-F80E365BF2D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D09B7AB5-5E72-4D7B-8FEB-3E2D9F1D431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67F7844-AB9D-4A66-B334-2B4E0937C32F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B071D14-077A-4679-AB17-A73086D479B9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AC50AE33-BF0D-4911-BAF4-AB1A0E0E4983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B4020F7E-4773-4D2F-A4DE-6F25E26378A6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F200D6B8-49BE-4D3B-B183-8EF7BB328544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DC58EA3-43C5-41CA-B1B0-800FC5BB6FEE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7455B94-7D6E-4157-A982-5A9297B6F6C6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2D0E553-EA92-4E52-BF04-57DDBFF8ADC4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0F73B5F-2483-4581-BB91-0EC987C75807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836D558-010D-4B03-B56F-31EC59344B2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1BBEA75-2A9C-43B2-8A6E-DEEB2DC54300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3D6CB9DF-9E40-4B7B-B8C6-4E2E161438C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ABBC3CFA-1A3E-4883-9D4D-2D1A786D808D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AEFAF3F-E536-4F38-A1C2-FF1E499DF0F0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E224F040-951B-47EE-871C-21096D1C72B4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E626DD05-C578-41E7-83CF-E7A4418C68BE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2361FB3-8022-4B32-9C39-DF1A1D18C805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B997B39C-FBF5-4B88-9E36-17B0C6BBECDE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0F91F2A-9A1A-44A0-847E-0BCD4B664129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D610C067-1EEA-41C0-BFF2-8F1FE3EEBE46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99A6DAF-5F04-4D86-B826-2F73F90B3A9E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FCD6CA4-7C63-44CF-B6E9-0102FD691CAA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96F5DB-D849-4EFB-BEE2-037A54BB7C80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7A18EE31-039A-40DB-95F6-86992154687E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E8C01F50-A3DB-42EE-A293-CC56C5C86BEC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C62F87-21BC-4D03-86EE-A9E66CBD8F5C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4092E5DA-FD34-4636-948F-D306EEB12F48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48F89924-3AC6-4E48-9E52-745D4C9860D5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0A51EC01-8741-4EB2-B25E-272A67F9129A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8DF3876D-F3F2-4637-A9CA-9226AD9D6605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Right Triangle 190">
            <a:extLst>
              <a:ext uri="{FF2B5EF4-FFF2-40B4-BE49-F238E27FC236}">
                <a16:creationId xmlns:a16="http://schemas.microsoft.com/office/drawing/2014/main" id="{869CF93C-E8B4-4775-B7F8-B4C42573300E}"/>
              </a:ext>
            </a:extLst>
          </p:cNvPr>
          <p:cNvSpPr/>
          <p:nvPr/>
        </p:nvSpPr>
        <p:spPr>
          <a:xfrm>
            <a:off x="4198097" y="1385428"/>
            <a:ext cx="82575" cy="10025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ight Triangle 191">
            <a:extLst>
              <a:ext uri="{FF2B5EF4-FFF2-40B4-BE49-F238E27FC236}">
                <a16:creationId xmlns:a16="http://schemas.microsoft.com/office/drawing/2014/main" id="{150D4B55-A329-4BC9-B519-40D45FB4E7DD}"/>
              </a:ext>
            </a:extLst>
          </p:cNvPr>
          <p:cNvSpPr/>
          <p:nvPr/>
        </p:nvSpPr>
        <p:spPr>
          <a:xfrm>
            <a:off x="4666669" y="1980334"/>
            <a:ext cx="82575" cy="100259"/>
          </a:xfrm>
          <a:prstGeom prst="rt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52770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D02B4-BC9F-9D4C-B5FB-DC6D0039E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 “Filter” to Detect Ones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8D52515-0A78-1146-8EF3-6A8FBF6B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4924"/>
            <a:ext cx="3645412" cy="3645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2D8D-2AB5-CF4A-B22B-5CA7F3C717A8}"/>
                  </a:ext>
                </a:extLst>
              </p:cNvPr>
              <p:cNvSpPr txBox="1"/>
              <p:nvPr/>
            </p:nvSpPr>
            <p:spPr>
              <a:xfrm>
                <a:off x="536050" y="4064005"/>
                <a:ext cx="22381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Parameter values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baseline="-2500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) </a:t>
                </a:r>
              </a:p>
              <a:p>
                <a:r>
                  <a:rPr lang="en-US" dirty="0"/>
                  <a:t>for each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B942D8D-2AB5-CF4A-B22B-5CA7F3C71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0" y="4064005"/>
                <a:ext cx="2238113" cy="646331"/>
              </a:xfrm>
              <a:prstGeom prst="rect">
                <a:avLst/>
              </a:prstGeom>
              <a:blipFill>
                <a:blip r:embed="rId4"/>
                <a:stretch>
                  <a:fillRect l="-2452" t="-5660" r="-1362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365" y="1783532"/>
            <a:ext cx="2092435" cy="241511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AAC3611-4CF8-3144-BFCF-E5B9854827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750" y="1460363"/>
            <a:ext cx="2058271" cy="2058271"/>
          </a:xfrm>
          <a:prstGeom prst="rect">
            <a:avLst/>
          </a:prstGeom>
        </p:spPr>
      </p:pic>
      <p:cxnSp>
        <p:nvCxnSpPr>
          <p:cNvPr id="48" name="Elbow Connector 47"/>
          <p:cNvCxnSpPr/>
          <p:nvPr/>
        </p:nvCxnSpPr>
        <p:spPr>
          <a:xfrm>
            <a:off x="4900885" y="3277354"/>
            <a:ext cx="1789626" cy="452674"/>
          </a:xfrm>
          <a:prstGeom prst="bentConnector3">
            <a:avLst>
              <a:gd name="adj1" fmla="val -8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142363" y="3779672"/>
            <a:ext cx="1210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VECTORIZE</a:t>
            </a:r>
          </a:p>
        </p:txBody>
      </p:sp>
    </p:spTree>
    <p:extLst>
      <p:ext uri="{BB962C8B-B14F-4D97-AF65-F5344CB8AC3E}">
        <p14:creationId xmlns:p14="http://schemas.microsoft.com/office/powerpoint/2010/main" val="1019702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502486" y="3055234"/>
            <a:ext cx="1414690" cy="151719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Rectangle 52"/>
          <p:cNvSpPr/>
          <p:nvPr/>
        </p:nvSpPr>
        <p:spPr>
          <a:xfrm>
            <a:off x="5231949" y="3710184"/>
            <a:ext cx="364425" cy="34012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157311" y="3864544"/>
            <a:ext cx="289118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4786453" y="3863291"/>
            <a:ext cx="359215" cy="125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4619101" y="2667623"/>
            <a:ext cx="2180" cy="1011824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4525886" y="3780599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347007" y="68996"/>
            <a:ext cx="269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Convolutional Filter</a:t>
            </a: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4288EF1A-EA10-4341-A1DD-7D7490C6EAFC}"/>
              </a:ext>
            </a:extLst>
          </p:cNvPr>
          <p:cNvSpPr/>
          <p:nvPr/>
        </p:nvSpPr>
        <p:spPr>
          <a:xfrm>
            <a:off x="5333481" y="3799733"/>
            <a:ext cx="165866" cy="157732"/>
          </a:xfrm>
          <a:prstGeom prst="ellipse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0CDC3C7A-67A9-47C4-925A-15A136F0A38F}"/>
              </a:ext>
            </a:extLst>
          </p:cNvPr>
          <p:cNvCxnSpPr>
            <a:cxnSpLocks/>
          </p:cNvCxnSpPr>
          <p:nvPr/>
        </p:nvCxnSpPr>
        <p:spPr>
          <a:xfrm>
            <a:off x="51246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0D81AD00-B1E9-42E4-AB55-405E1F7C6123}"/>
              </a:ext>
            </a:extLst>
          </p:cNvPr>
          <p:cNvGrpSpPr/>
          <p:nvPr/>
        </p:nvGrpSpPr>
        <p:grpSpPr>
          <a:xfrm rot="5400000">
            <a:off x="3933877" y="1010867"/>
            <a:ext cx="1356755" cy="1399033"/>
            <a:chOff x="5425754" y="1517097"/>
            <a:chExt cx="1809006" cy="2022928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41664D6-CB80-4D2C-AB06-9DF79FCE3D85}"/>
                </a:ext>
              </a:extLst>
            </p:cNvPr>
            <p:cNvCxnSpPr>
              <a:cxnSpLocks/>
            </p:cNvCxnSpPr>
            <p:nvPr/>
          </p:nvCxnSpPr>
          <p:spPr>
            <a:xfrm>
              <a:off x="54257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3C72ECB9-9A8C-4188-A637-C77F1DBAD5A7}"/>
                </a:ext>
              </a:extLst>
            </p:cNvPr>
            <p:cNvCxnSpPr>
              <a:cxnSpLocks/>
            </p:cNvCxnSpPr>
            <p:nvPr/>
          </p:nvCxnSpPr>
          <p:spPr>
            <a:xfrm>
              <a:off x="54881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D77BE867-CD77-494B-AFDF-E5B0F808C0A1}"/>
                </a:ext>
              </a:extLst>
            </p:cNvPr>
            <p:cNvCxnSpPr>
              <a:cxnSpLocks/>
            </p:cNvCxnSpPr>
            <p:nvPr/>
          </p:nvCxnSpPr>
          <p:spPr>
            <a:xfrm>
              <a:off x="55505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788DDD4-60C4-4CF7-A3B3-4515BA54D7D7}"/>
                </a:ext>
              </a:extLst>
            </p:cNvPr>
            <p:cNvCxnSpPr>
              <a:cxnSpLocks/>
            </p:cNvCxnSpPr>
            <p:nvPr/>
          </p:nvCxnSpPr>
          <p:spPr>
            <a:xfrm>
              <a:off x="56128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924CEC1-F5C1-4E6B-BF61-5EBE9BF0F6CA}"/>
                </a:ext>
              </a:extLst>
            </p:cNvPr>
            <p:cNvCxnSpPr>
              <a:cxnSpLocks/>
            </p:cNvCxnSpPr>
            <p:nvPr/>
          </p:nvCxnSpPr>
          <p:spPr>
            <a:xfrm>
              <a:off x="56752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ED6E87B-C84A-4189-AB0D-47164B45EE7F}"/>
                </a:ext>
              </a:extLst>
            </p:cNvPr>
            <p:cNvCxnSpPr>
              <a:cxnSpLocks/>
            </p:cNvCxnSpPr>
            <p:nvPr/>
          </p:nvCxnSpPr>
          <p:spPr>
            <a:xfrm>
              <a:off x="57376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9098BC6-1510-4CCB-B5CB-2104D6836100}"/>
                </a:ext>
              </a:extLst>
            </p:cNvPr>
            <p:cNvCxnSpPr>
              <a:cxnSpLocks/>
            </p:cNvCxnSpPr>
            <p:nvPr/>
          </p:nvCxnSpPr>
          <p:spPr>
            <a:xfrm>
              <a:off x="58000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C8FD41F-377E-40FB-9DDC-FDEE805ECF2C}"/>
                </a:ext>
              </a:extLst>
            </p:cNvPr>
            <p:cNvCxnSpPr>
              <a:cxnSpLocks/>
            </p:cNvCxnSpPr>
            <p:nvPr/>
          </p:nvCxnSpPr>
          <p:spPr>
            <a:xfrm>
              <a:off x="58624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94DCAF1-6891-496F-ADA1-56B61BE6171A}"/>
                </a:ext>
              </a:extLst>
            </p:cNvPr>
            <p:cNvCxnSpPr>
              <a:cxnSpLocks/>
            </p:cNvCxnSpPr>
            <p:nvPr/>
          </p:nvCxnSpPr>
          <p:spPr>
            <a:xfrm>
              <a:off x="59247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ECAF2AE-E45D-4F97-ACAB-430F7A405A0C}"/>
                </a:ext>
              </a:extLst>
            </p:cNvPr>
            <p:cNvCxnSpPr>
              <a:cxnSpLocks/>
            </p:cNvCxnSpPr>
            <p:nvPr/>
          </p:nvCxnSpPr>
          <p:spPr>
            <a:xfrm>
              <a:off x="59871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8F231D-90EF-4840-BA32-C2A20470927F}"/>
                </a:ext>
              </a:extLst>
            </p:cNvPr>
            <p:cNvCxnSpPr>
              <a:cxnSpLocks/>
            </p:cNvCxnSpPr>
            <p:nvPr/>
          </p:nvCxnSpPr>
          <p:spPr>
            <a:xfrm>
              <a:off x="60495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2BFFD1AC-393C-4E6A-A31D-1294D3498A96}"/>
                </a:ext>
              </a:extLst>
            </p:cNvPr>
            <p:cNvCxnSpPr>
              <a:cxnSpLocks/>
            </p:cNvCxnSpPr>
            <p:nvPr/>
          </p:nvCxnSpPr>
          <p:spPr>
            <a:xfrm>
              <a:off x="61119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5A2549E-F790-4FD7-BD26-6668747943A8}"/>
                </a:ext>
              </a:extLst>
            </p:cNvPr>
            <p:cNvCxnSpPr>
              <a:cxnSpLocks/>
            </p:cNvCxnSpPr>
            <p:nvPr/>
          </p:nvCxnSpPr>
          <p:spPr>
            <a:xfrm>
              <a:off x="61743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845FA85-D5F1-41FC-BCF4-2DA5AC6E4A92}"/>
                </a:ext>
              </a:extLst>
            </p:cNvPr>
            <p:cNvCxnSpPr>
              <a:cxnSpLocks/>
            </p:cNvCxnSpPr>
            <p:nvPr/>
          </p:nvCxnSpPr>
          <p:spPr>
            <a:xfrm>
              <a:off x="62366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A12EE16-4ABB-495D-85A0-351808A649A2}"/>
                </a:ext>
              </a:extLst>
            </p:cNvPr>
            <p:cNvCxnSpPr>
              <a:cxnSpLocks/>
            </p:cNvCxnSpPr>
            <p:nvPr/>
          </p:nvCxnSpPr>
          <p:spPr>
            <a:xfrm>
              <a:off x="62990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B2AFD5A2-24B3-4189-8B25-773884936235}"/>
                </a:ext>
              </a:extLst>
            </p:cNvPr>
            <p:cNvCxnSpPr>
              <a:cxnSpLocks/>
            </p:cNvCxnSpPr>
            <p:nvPr/>
          </p:nvCxnSpPr>
          <p:spPr>
            <a:xfrm>
              <a:off x="63614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AE70F6CE-F805-4C01-8199-B96D1BC15B6A}"/>
                </a:ext>
              </a:extLst>
            </p:cNvPr>
            <p:cNvCxnSpPr>
              <a:cxnSpLocks/>
            </p:cNvCxnSpPr>
            <p:nvPr/>
          </p:nvCxnSpPr>
          <p:spPr>
            <a:xfrm>
              <a:off x="64238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04F6D950-48AA-482A-B87A-4456BAE5C82A}"/>
                </a:ext>
              </a:extLst>
            </p:cNvPr>
            <p:cNvCxnSpPr>
              <a:cxnSpLocks/>
            </p:cNvCxnSpPr>
            <p:nvPr/>
          </p:nvCxnSpPr>
          <p:spPr>
            <a:xfrm>
              <a:off x="64862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B0B8397-9F3D-4BAC-B303-4BC699CCB49F}"/>
                </a:ext>
              </a:extLst>
            </p:cNvPr>
            <p:cNvCxnSpPr>
              <a:cxnSpLocks/>
            </p:cNvCxnSpPr>
            <p:nvPr/>
          </p:nvCxnSpPr>
          <p:spPr>
            <a:xfrm>
              <a:off x="65485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B68DCD73-C4F7-4460-84EC-087D160698C0}"/>
                </a:ext>
              </a:extLst>
            </p:cNvPr>
            <p:cNvCxnSpPr>
              <a:cxnSpLocks/>
            </p:cNvCxnSpPr>
            <p:nvPr/>
          </p:nvCxnSpPr>
          <p:spPr>
            <a:xfrm>
              <a:off x="66109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73D8D313-7211-41B1-B286-C70AF28FD760}"/>
                </a:ext>
              </a:extLst>
            </p:cNvPr>
            <p:cNvCxnSpPr>
              <a:cxnSpLocks/>
            </p:cNvCxnSpPr>
            <p:nvPr/>
          </p:nvCxnSpPr>
          <p:spPr>
            <a:xfrm>
              <a:off x="66733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E182AD5-529E-49EF-9D1F-298E5632875E}"/>
                </a:ext>
              </a:extLst>
            </p:cNvPr>
            <p:cNvCxnSpPr>
              <a:cxnSpLocks/>
            </p:cNvCxnSpPr>
            <p:nvPr/>
          </p:nvCxnSpPr>
          <p:spPr>
            <a:xfrm>
              <a:off x="67357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6F6E238-FF28-4459-B57D-F6A0C2624BA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1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3A93C65-B63A-4F2A-9316-417CEB704FE9}"/>
                </a:ext>
              </a:extLst>
            </p:cNvPr>
            <p:cNvCxnSpPr>
              <a:cxnSpLocks/>
            </p:cNvCxnSpPr>
            <p:nvPr/>
          </p:nvCxnSpPr>
          <p:spPr>
            <a:xfrm>
              <a:off x="68604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241C6E29-4704-4EAC-978C-E748EBE8EC39}"/>
                </a:ext>
              </a:extLst>
            </p:cNvPr>
            <p:cNvCxnSpPr>
              <a:cxnSpLocks/>
            </p:cNvCxnSpPr>
            <p:nvPr/>
          </p:nvCxnSpPr>
          <p:spPr>
            <a:xfrm>
              <a:off x="692287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9699388-8AF7-4B4B-ADE9-D924154E9B26}"/>
                </a:ext>
              </a:extLst>
            </p:cNvPr>
            <p:cNvCxnSpPr>
              <a:cxnSpLocks/>
            </p:cNvCxnSpPr>
            <p:nvPr/>
          </p:nvCxnSpPr>
          <p:spPr>
            <a:xfrm>
              <a:off x="698525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66B4E12C-9B24-4470-9D22-CE1F42C5B183}"/>
                </a:ext>
              </a:extLst>
            </p:cNvPr>
            <p:cNvCxnSpPr>
              <a:cxnSpLocks/>
            </p:cNvCxnSpPr>
            <p:nvPr/>
          </p:nvCxnSpPr>
          <p:spPr>
            <a:xfrm>
              <a:off x="704763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F5D5E1F7-3BAB-49C3-B244-0E35582AE1E4}"/>
                </a:ext>
              </a:extLst>
            </p:cNvPr>
            <p:cNvCxnSpPr>
              <a:cxnSpLocks/>
            </p:cNvCxnSpPr>
            <p:nvPr/>
          </p:nvCxnSpPr>
          <p:spPr>
            <a:xfrm>
              <a:off x="711001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487BA23-C4E6-4D6B-86B5-A5E376D5958C}"/>
                </a:ext>
              </a:extLst>
            </p:cNvPr>
            <p:cNvCxnSpPr>
              <a:cxnSpLocks/>
            </p:cNvCxnSpPr>
            <p:nvPr/>
          </p:nvCxnSpPr>
          <p:spPr>
            <a:xfrm>
              <a:off x="7172394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91E1F2AD-EFFB-45B1-8E3C-DBB517FD7FB8}"/>
                </a:ext>
              </a:extLst>
            </p:cNvPr>
            <p:cNvCxnSpPr>
              <a:cxnSpLocks/>
            </p:cNvCxnSpPr>
            <p:nvPr/>
          </p:nvCxnSpPr>
          <p:spPr>
            <a:xfrm>
              <a:off x="7234760" y="1517097"/>
              <a:ext cx="0" cy="202292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D4D27386-CD13-4281-BD40-175B0B6EA4E0}"/>
              </a:ext>
            </a:extLst>
          </p:cNvPr>
          <p:cNvGrpSpPr/>
          <p:nvPr/>
        </p:nvGrpSpPr>
        <p:grpSpPr>
          <a:xfrm>
            <a:off x="4317220" y="1100307"/>
            <a:ext cx="196478" cy="300108"/>
            <a:chOff x="10441619" y="1994516"/>
            <a:chExt cx="612558" cy="812306"/>
          </a:xfrm>
        </p:grpSpPr>
        <p:sp>
          <p:nvSpPr>
            <p:cNvPr id="175" name="Diamond 174">
              <a:extLst>
                <a:ext uri="{FF2B5EF4-FFF2-40B4-BE49-F238E27FC236}">
                  <a16:creationId xmlns:a16="http://schemas.microsoft.com/office/drawing/2014/main" id="{1CA606BF-C873-4D09-BD99-8A569FD0648B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>
              <a:extLst>
                <a:ext uri="{FF2B5EF4-FFF2-40B4-BE49-F238E27FC236}">
                  <a16:creationId xmlns:a16="http://schemas.microsoft.com/office/drawing/2014/main" id="{DEA5F1ED-8D2C-4C20-9EC9-8E68B229FDE7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41A6D76F-B009-46B8-B277-DF144A52590A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CA70D2E1-568A-46F5-ADA2-2CF58F31217A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CA5D613-4BA1-4B3E-B4A4-D2D8A78617D1}"/>
              </a:ext>
            </a:extLst>
          </p:cNvPr>
          <p:cNvSpPr/>
          <p:nvPr/>
        </p:nvSpPr>
        <p:spPr>
          <a:xfrm>
            <a:off x="4092267" y="1206903"/>
            <a:ext cx="71188" cy="1049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9F418380-4563-454D-BBBF-715B6C9D73C5}"/>
              </a:ext>
            </a:extLst>
          </p:cNvPr>
          <p:cNvSpPr/>
          <p:nvPr/>
        </p:nvSpPr>
        <p:spPr>
          <a:xfrm>
            <a:off x="4206167" y="1279060"/>
            <a:ext cx="93968" cy="1016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Right Triangle 180">
            <a:extLst>
              <a:ext uri="{FF2B5EF4-FFF2-40B4-BE49-F238E27FC236}">
                <a16:creationId xmlns:a16="http://schemas.microsoft.com/office/drawing/2014/main" id="{79EA5732-3473-433B-8AEA-C841877EA8FF}"/>
              </a:ext>
            </a:extLst>
          </p:cNvPr>
          <p:cNvSpPr/>
          <p:nvPr/>
        </p:nvSpPr>
        <p:spPr>
          <a:xfrm>
            <a:off x="4199048" y="1380736"/>
            <a:ext cx="76883" cy="101676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DBA74A1-68FF-4B40-8CAA-13081998CC27}"/>
              </a:ext>
            </a:extLst>
          </p:cNvPr>
          <p:cNvGrpSpPr/>
          <p:nvPr/>
        </p:nvGrpSpPr>
        <p:grpSpPr>
          <a:xfrm>
            <a:off x="4334053" y="1431574"/>
            <a:ext cx="214986" cy="237790"/>
            <a:chOff x="4545366" y="2078855"/>
            <a:chExt cx="670263" cy="643630"/>
          </a:xfrm>
        </p:grpSpPr>
        <p:sp>
          <p:nvSpPr>
            <p:cNvPr id="183" name="Rounded Rectangle 42">
              <a:extLst>
                <a:ext uri="{FF2B5EF4-FFF2-40B4-BE49-F238E27FC236}">
                  <a16:creationId xmlns:a16="http://schemas.microsoft.com/office/drawing/2014/main" id="{A94FB770-6AB8-4626-9B3A-A25AC4D1534D}"/>
                </a:ext>
              </a:extLst>
            </p:cNvPr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4" name="Isosceles Triangle 183">
              <a:extLst>
                <a:ext uri="{FF2B5EF4-FFF2-40B4-BE49-F238E27FC236}">
                  <a16:creationId xmlns:a16="http://schemas.microsoft.com/office/drawing/2014/main" id="{B9BBF58A-9F70-497E-A5BC-EE5464CD1027}"/>
                </a:ext>
              </a:extLst>
            </p:cNvPr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F39DAED6-67ED-49F3-A5F4-E4840F9C0A61}"/>
                </a:ext>
              </a:extLst>
            </p:cNvPr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6" name="Rounded Rectangle 36">
            <a:extLst>
              <a:ext uri="{FF2B5EF4-FFF2-40B4-BE49-F238E27FC236}">
                <a16:creationId xmlns:a16="http://schemas.microsoft.com/office/drawing/2014/main" id="{214A0349-8B72-43A3-9DB4-B3FA2C2A2A8C}"/>
              </a:ext>
            </a:extLst>
          </p:cNvPr>
          <p:cNvSpPr/>
          <p:nvPr/>
        </p:nvSpPr>
        <p:spPr>
          <a:xfrm>
            <a:off x="4780875" y="1747560"/>
            <a:ext cx="119275" cy="10026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Isosceles Triangle 186">
            <a:extLst>
              <a:ext uri="{FF2B5EF4-FFF2-40B4-BE49-F238E27FC236}">
                <a16:creationId xmlns:a16="http://schemas.microsoft.com/office/drawing/2014/main" id="{D32EED66-075E-4C59-9C88-C85B04812398}"/>
              </a:ext>
            </a:extLst>
          </p:cNvPr>
          <p:cNvSpPr/>
          <p:nvPr/>
        </p:nvSpPr>
        <p:spPr>
          <a:xfrm>
            <a:off x="4800753" y="1881779"/>
            <a:ext cx="79517" cy="10026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F6759752-6467-4FB4-9F4E-DD0C829683CA}"/>
              </a:ext>
            </a:extLst>
          </p:cNvPr>
          <p:cNvSpPr/>
          <p:nvPr/>
        </p:nvSpPr>
        <p:spPr>
          <a:xfrm>
            <a:off x="4910853" y="1847820"/>
            <a:ext cx="100925" cy="1002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Diamond 188">
            <a:extLst>
              <a:ext uri="{FF2B5EF4-FFF2-40B4-BE49-F238E27FC236}">
                <a16:creationId xmlns:a16="http://schemas.microsoft.com/office/drawing/2014/main" id="{F2D1733A-0FEA-4A9F-A364-76DADC36DBA2}"/>
              </a:ext>
            </a:extLst>
          </p:cNvPr>
          <p:cNvSpPr/>
          <p:nvPr/>
        </p:nvSpPr>
        <p:spPr>
          <a:xfrm>
            <a:off x="4651390" y="1846173"/>
            <a:ext cx="97867" cy="100259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ight Triangle 189">
            <a:extLst>
              <a:ext uri="{FF2B5EF4-FFF2-40B4-BE49-F238E27FC236}">
                <a16:creationId xmlns:a16="http://schemas.microsoft.com/office/drawing/2014/main" id="{5FD97572-7B79-45A4-9437-B979B2B4ED23}"/>
              </a:ext>
            </a:extLst>
          </p:cNvPr>
          <p:cNvSpPr/>
          <p:nvPr/>
        </p:nvSpPr>
        <p:spPr>
          <a:xfrm>
            <a:off x="4674327" y="1980392"/>
            <a:ext cx="82575" cy="100259"/>
          </a:xfrm>
          <a:prstGeom prst="rt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Hexagon 190">
            <a:extLst>
              <a:ext uri="{FF2B5EF4-FFF2-40B4-BE49-F238E27FC236}">
                <a16:creationId xmlns:a16="http://schemas.microsoft.com/office/drawing/2014/main" id="{AEEC6D64-0D4D-4A12-B501-A600E9583863}"/>
              </a:ext>
            </a:extLst>
          </p:cNvPr>
          <p:cNvSpPr/>
          <p:nvPr/>
        </p:nvSpPr>
        <p:spPr>
          <a:xfrm>
            <a:off x="4660565" y="2114611"/>
            <a:ext cx="88692" cy="100259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Rounded Rectangle 27">
            <a:extLst>
              <a:ext uri="{FF2B5EF4-FFF2-40B4-BE49-F238E27FC236}">
                <a16:creationId xmlns:a16="http://schemas.microsoft.com/office/drawing/2014/main" id="{A76D6504-C29B-4BE6-BFAB-08760390DA55}"/>
              </a:ext>
            </a:extLst>
          </p:cNvPr>
          <p:cNvSpPr/>
          <p:nvPr/>
        </p:nvSpPr>
        <p:spPr>
          <a:xfrm>
            <a:off x="4060621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ounded Rectangle 28">
            <a:extLst>
              <a:ext uri="{FF2B5EF4-FFF2-40B4-BE49-F238E27FC236}">
                <a16:creationId xmlns:a16="http://schemas.microsoft.com/office/drawing/2014/main" id="{4E233A9B-09FF-430E-AA64-FCEB2BAC2A51}"/>
              </a:ext>
            </a:extLst>
          </p:cNvPr>
          <p:cNvSpPr/>
          <p:nvPr/>
        </p:nvSpPr>
        <p:spPr>
          <a:xfrm>
            <a:off x="4124118" y="2081668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Rounded Rectangle 29">
            <a:extLst>
              <a:ext uri="{FF2B5EF4-FFF2-40B4-BE49-F238E27FC236}">
                <a16:creationId xmlns:a16="http://schemas.microsoft.com/office/drawing/2014/main" id="{49510B37-798C-4EA5-966C-8733E4D19CA8}"/>
              </a:ext>
            </a:extLst>
          </p:cNvPr>
          <p:cNvSpPr/>
          <p:nvPr/>
        </p:nvSpPr>
        <p:spPr>
          <a:xfrm>
            <a:off x="4262623" y="2085171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ounded Rectangle 30">
            <a:extLst>
              <a:ext uri="{FF2B5EF4-FFF2-40B4-BE49-F238E27FC236}">
                <a16:creationId xmlns:a16="http://schemas.microsoft.com/office/drawing/2014/main" id="{D6DD6BD2-D67D-485E-AD96-1F5079993F58}"/>
              </a:ext>
            </a:extLst>
          </p:cNvPr>
          <p:cNvSpPr/>
          <p:nvPr/>
        </p:nvSpPr>
        <p:spPr>
          <a:xfrm>
            <a:off x="4297600" y="1960087"/>
            <a:ext cx="115655" cy="9306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6" name="Diamond 195">
            <a:extLst>
              <a:ext uri="{FF2B5EF4-FFF2-40B4-BE49-F238E27FC236}">
                <a16:creationId xmlns:a16="http://schemas.microsoft.com/office/drawing/2014/main" id="{87B88C1F-62A6-4F97-824B-8ED0C9200EA5}"/>
              </a:ext>
            </a:extLst>
          </p:cNvPr>
          <p:cNvSpPr/>
          <p:nvPr/>
        </p:nvSpPr>
        <p:spPr>
          <a:xfrm>
            <a:off x="3984904" y="2186326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7" name="Diamond 196">
            <a:extLst>
              <a:ext uri="{FF2B5EF4-FFF2-40B4-BE49-F238E27FC236}">
                <a16:creationId xmlns:a16="http://schemas.microsoft.com/office/drawing/2014/main" id="{B4848246-4FA2-4089-B987-A892722AC5D2}"/>
              </a:ext>
            </a:extLst>
          </p:cNvPr>
          <p:cNvSpPr/>
          <p:nvPr/>
        </p:nvSpPr>
        <p:spPr>
          <a:xfrm>
            <a:off x="3984904" y="2295899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1F2C9836-1468-406B-88CD-101EB0D6E904}"/>
              </a:ext>
            </a:extLst>
          </p:cNvPr>
          <p:cNvSpPr/>
          <p:nvPr/>
        </p:nvSpPr>
        <p:spPr>
          <a:xfrm>
            <a:off x="4090179" y="2239440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16E39BD-0A06-43E1-8849-0789F6DBF81C}"/>
              </a:ext>
            </a:extLst>
          </p:cNvPr>
          <p:cNvSpPr/>
          <p:nvPr/>
        </p:nvSpPr>
        <p:spPr>
          <a:xfrm>
            <a:off x="4091662" y="2367947"/>
            <a:ext cx="97862" cy="930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Hexagon 199">
            <a:extLst>
              <a:ext uri="{FF2B5EF4-FFF2-40B4-BE49-F238E27FC236}">
                <a16:creationId xmlns:a16="http://schemas.microsoft.com/office/drawing/2014/main" id="{049141E1-ABF1-404F-8709-F6BE592CE2BE}"/>
              </a:ext>
            </a:extLst>
          </p:cNvPr>
          <p:cNvSpPr/>
          <p:nvPr/>
        </p:nvSpPr>
        <p:spPr>
          <a:xfrm>
            <a:off x="4293664" y="2228935"/>
            <a:ext cx="86000" cy="93062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01" name="Picture 200">
            <a:extLst>
              <a:ext uri="{FF2B5EF4-FFF2-40B4-BE49-F238E27FC236}">
                <a16:creationId xmlns:a16="http://schemas.microsoft.com/office/drawing/2014/main" id="{1A25B9CB-9A6D-44F3-ADB1-E4CC30810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3353" y="2330252"/>
            <a:ext cx="93679" cy="96893"/>
          </a:xfrm>
          <a:prstGeom prst="rect">
            <a:avLst/>
          </a:prstGeom>
          <a:ln>
            <a:noFill/>
          </a:ln>
        </p:spPr>
      </p:pic>
      <p:sp>
        <p:nvSpPr>
          <p:cNvPr id="202" name="Diamond 201">
            <a:extLst>
              <a:ext uri="{FF2B5EF4-FFF2-40B4-BE49-F238E27FC236}">
                <a16:creationId xmlns:a16="http://schemas.microsoft.com/office/drawing/2014/main" id="{8DF0D405-3A0C-4A80-A236-AAEF36DB6327}"/>
              </a:ext>
            </a:extLst>
          </p:cNvPr>
          <p:cNvSpPr/>
          <p:nvPr/>
        </p:nvSpPr>
        <p:spPr>
          <a:xfrm>
            <a:off x="4426501" y="2422564"/>
            <a:ext cx="94897" cy="93062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F483646-A818-413E-812B-C0E68ECE2783}"/>
              </a:ext>
            </a:extLst>
          </p:cNvPr>
          <p:cNvGrpSpPr/>
          <p:nvPr/>
        </p:nvGrpSpPr>
        <p:grpSpPr>
          <a:xfrm>
            <a:off x="4900149" y="1078535"/>
            <a:ext cx="178420" cy="257908"/>
            <a:chOff x="10441619" y="1994516"/>
            <a:chExt cx="612558" cy="812306"/>
          </a:xfrm>
        </p:grpSpPr>
        <p:sp>
          <p:nvSpPr>
            <p:cNvPr id="204" name="Diamond 203">
              <a:extLst>
                <a:ext uri="{FF2B5EF4-FFF2-40B4-BE49-F238E27FC236}">
                  <a16:creationId xmlns:a16="http://schemas.microsoft.com/office/drawing/2014/main" id="{749E04AC-DE46-4E70-8A98-5B1C650E8F4C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Diamond 204">
              <a:extLst>
                <a:ext uri="{FF2B5EF4-FFF2-40B4-BE49-F238E27FC236}">
                  <a16:creationId xmlns:a16="http://schemas.microsoft.com/office/drawing/2014/main" id="{A91EE876-BC35-426C-B21B-4ACF353F394D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9736DA1B-1CB2-4506-A7C8-0978C9667CF9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32DC206C-87DB-493D-9A62-79BB29B3C017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4871DB63-55AC-48A5-9A53-F3D5060D36CB}"/>
              </a:ext>
            </a:extLst>
          </p:cNvPr>
          <p:cNvGrpSpPr/>
          <p:nvPr/>
        </p:nvGrpSpPr>
        <p:grpSpPr>
          <a:xfrm>
            <a:off x="5102790" y="1255324"/>
            <a:ext cx="178420" cy="257908"/>
            <a:chOff x="10441619" y="1994516"/>
            <a:chExt cx="612558" cy="812306"/>
          </a:xfrm>
        </p:grpSpPr>
        <p:sp>
          <p:nvSpPr>
            <p:cNvPr id="209" name="Diamond 208">
              <a:extLst>
                <a:ext uri="{FF2B5EF4-FFF2-40B4-BE49-F238E27FC236}">
                  <a16:creationId xmlns:a16="http://schemas.microsoft.com/office/drawing/2014/main" id="{E788CC80-64FC-4C4B-94FF-A82B60E082D9}"/>
                </a:ext>
              </a:extLst>
            </p:cNvPr>
            <p:cNvSpPr/>
            <p:nvPr/>
          </p:nvSpPr>
          <p:spPr>
            <a:xfrm>
              <a:off x="10441619" y="1994516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Diamond 209">
              <a:extLst>
                <a:ext uri="{FF2B5EF4-FFF2-40B4-BE49-F238E27FC236}">
                  <a16:creationId xmlns:a16="http://schemas.microsoft.com/office/drawing/2014/main" id="{ABCD2D04-3FE7-475F-881D-EE6ECC21A338}"/>
                </a:ext>
              </a:extLst>
            </p:cNvPr>
            <p:cNvSpPr/>
            <p:nvPr/>
          </p:nvSpPr>
          <p:spPr>
            <a:xfrm>
              <a:off x="10441619" y="2318551"/>
              <a:ext cx="284086" cy="275207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EE295F2D-E0CC-4288-BBFB-5235BC843CF9}"/>
                </a:ext>
              </a:extLst>
            </p:cNvPr>
            <p:cNvSpPr/>
            <p:nvPr/>
          </p:nvSpPr>
          <p:spPr>
            <a:xfrm>
              <a:off x="10756776" y="2151587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8889AC5C-9FD4-490A-B41D-FE6B700F325E}"/>
                </a:ext>
              </a:extLst>
            </p:cNvPr>
            <p:cNvSpPr/>
            <p:nvPr/>
          </p:nvSpPr>
          <p:spPr>
            <a:xfrm>
              <a:off x="10761214" y="2531615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E618864C-6A32-43DE-B38F-09A3548D7632}"/>
              </a:ext>
            </a:extLst>
          </p:cNvPr>
          <p:cNvCxnSpPr>
            <a:cxnSpLocks/>
          </p:cNvCxnSpPr>
          <p:nvPr/>
        </p:nvCxnSpPr>
        <p:spPr>
          <a:xfrm>
            <a:off x="39550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11FEDAFA-9A96-4F62-BF0A-B068BC27DF4F}"/>
              </a:ext>
            </a:extLst>
          </p:cNvPr>
          <p:cNvCxnSpPr>
            <a:cxnSpLocks/>
          </p:cNvCxnSpPr>
          <p:nvPr/>
        </p:nvCxnSpPr>
        <p:spPr>
          <a:xfrm>
            <a:off x="40018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86D154F3-B611-438D-9BD6-1F5B4410F747}"/>
              </a:ext>
            </a:extLst>
          </p:cNvPr>
          <p:cNvCxnSpPr>
            <a:cxnSpLocks/>
          </p:cNvCxnSpPr>
          <p:nvPr/>
        </p:nvCxnSpPr>
        <p:spPr>
          <a:xfrm>
            <a:off x="40485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E920BE2E-C217-4386-AE6A-2564539ACCCD}"/>
              </a:ext>
            </a:extLst>
          </p:cNvPr>
          <p:cNvCxnSpPr>
            <a:cxnSpLocks/>
          </p:cNvCxnSpPr>
          <p:nvPr/>
        </p:nvCxnSpPr>
        <p:spPr>
          <a:xfrm>
            <a:off x="40953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3810A03E-69F1-4D3D-8C80-79E9A7D3ACAC}"/>
              </a:ext>
            </a:extLst>
          </p:cNvPr>
          <p:cNvCxnSpPr>
            <a:cxnSpLocks/>
          </p:cNvCxnSpPr>
          <p:nvPr/>
        </p:nvCxnSpPr>
        <p:spPr>
          <a:xfrm>
            <a:off x="41421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96CBB4E-9BEE-4704-A46D-B2095AB23C5C}"/>
              </a:ext>
            </a:extLst>
          </p:cNvPr>
          <p:cNvCxnSpPr>
            <a:cxnSpLocks/>
          </p:cNvCxnSpPr>
          <p:nvPr/>
        </p:nvCxnSpPr>
        <p:spPr>
          <a:xfrm>
            <a:off x="418894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60F8C149-F027-432F-B009-AB71537D7958}"/>
              </a:ext>
            </a:extLst>
          </p:cNvPr>
          <p:cNvCxnSpPr>
            <a:cxnSpLocks/>
          </p:cNvCxnSpPr>
          <p:nvPr/>
        </p:nvCxnSpPr>
        <p:spPr>
          <a:xfrm>
            <a:off x="42357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98FAE4A-0BB1-4C38-A213-34E86C19B18E}"/>
              </a:ext>
            </a:extLst>
          </p:cNvPr>
          <p:cNvCxnSpPr>
            <a:cxnSpLocks/>
          </p:cNvCxnSpPr>
          <p:nvPr/>
        </p:nvCxnSpPr>
        <p:spPr>
          <a:xfrm>
            <a:off x="42825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0F50B8CA-28A2-439B-B9F0-0B63EB3AB216}"/>
              </a:ext>
            </a:extLst>
          </p:cNvPr>
          <p:cNvCxnSpPr>
            <a:cxnSpLocks/>
          </p:cNvCxnSpPr>
          <p:nvPr/>
        </p:nvCxnSpPr>
        <p:spPr>
          <a:xfrm>
            <a:off x="43292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B4D4A534-762E-4666-8EB8-97A5A03A6702}"/>
              </a:ext>
            </a:extLst>
          </p:cNvPr>
          <p:cNvCxnSpPr>
            <a:cxnSpLocks/>
          </p:cNvCxnSpPr>
          <p:nvPr/>
        </p:nvCxnSpPr>
        <p:spPr>
          <a:xfrm>
            <a:off x="437608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A8FDF298-79CC-4954-9BF4-46BB7B75ADD7}"/>
              </a:ext>
            </a:extLst>
          </p:cNvPr>
          <p:cNvCxnSpPr>
            <a:cxnSpLocks/>
          </p:cNvCxnSpPr>
          <p:nvPr/>
        </p:nvCxnSpPr>
        <p:spPr>
          <a:xfrm>
            <a:off x="442286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607E5D5B-9BB1-4E54-82FB-6C4CEAC356EC}"/>
              </a:ext>
            </a:extLst>
          </p:cNvPr>
          <p:cNvCxnSpPr>
            <a:cxnSpLocks/>
          </p:cNvCxnSpPr>
          <p:nvPr/>
        </p:nvCxnSpPr>
        <p:spPr>
          <a:xfrm>
            <a:off x="446965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24E34F5B-B5AF-439A-A26D-EAE5866C7DC6}"/>
              </a:ext>
            </a:extLst>
          </p:cNvPr>
          <p:cNvCxnSpPr>
            <a:cxnSpLocks/>
          </p:cNvCxnSpPr>
          <p:nvPr/>
        </p:nvCxnSpPr>
        <p:spPr>
          <a:xfrm>
            <a:off x="451643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7F9E6682-2A1C-4ED4-976D-6D3BE39A8E7C}"/>
              </a:ext>
            </a:extLst>
          </p:cNvPr>
          <p:cNvCxnSpPr>
            <a:cxnSpLocks/>
          </p:cNvCxnSpPr>
          <p:nvPr/>
        </p:nvCxnSpPr>
        <p:spPr>
          <a:xfrm>
            <a:off x="456322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9435F34-E7E3-463B-AFC5-8A6D4CE9E492}"/>
              </a:ext>
            </a:extLst>
          </p:cNvPr>
          <p:cNvCxnSpPr>
            <a:cxnSpLocks/>
          </p:cNvCxnSpPr>
          <p:nvPr/>
        </p:nvCxnSpPr>
        <p:spPr>
          <a:xfrm>
            <a:off x="461000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C5BB0B9-2582-498D-8BA6-D4695B95DFF0}"/>
              </a:ext>
            </a:extLst>
          </p:cNvPr>
          <p:cNvCxnSpPr>
            <a:cxnSpLocks/>
          </p:cNvCxnSpPr>
          <p:nvPr/>
        </p:nvCxnSpPr>
        <p:spPr>
          <a:xfrm>
            <a:off x="465679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B5B72821-780E-4FA0-8AE7-7C32FF65AC46}"/>
              </a:ext>
            </a:extLst>
          </p:cNvPr>
          <p:cNvCxnSpPr>
            <a:cxnSpLocks/>
          </p:cNvCxnSpPr>
          <p:nvPr/>
        </p:nvCxnSpPr>
        <p:spPr>
          <a:xfrm>
            <a:off x="470357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8B1867F5-3681-47B4-B884-9A348F56B62E}"/>
              </a:ext>
            </a:extLst>
          </p:cNvPr>
          <p:cNvCxnSpPr>
            <a:cxnSpLocks/>
          </p:cNvCxnSpPr>
          <p:nvPr/>
        </p:nvCxnSpPr>
        <p:spPr>
          <a:xfrm>
            <a:off x="475036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816434E0-A2C0-4DAE-B77F-02CE90122321}"/>
              </a:ext>
            </a:extLst>
          </p:cNvPr>
          <p:cNvCxnSpPr>
            <a:cxnSpLocks/>
          </p:cNvCxnSpPr>
          <p:nvPr/>
        </p:nvCxnSpPr>
        <p:spPr>
          <a:xfrm>
            <a:off x="479714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39121C7-D562-45EB-BDCC-E46E1D56319C}"/>
              </a:ext>
            </a:extLst>
          </p:cNvPr>
          <p:cNvCxnSpPr>
            <a:cxnSpLocks/>
          </p:cNvCxnSpPr>
          <p:nvPr/>
        </p:nvCxnSpPr>
        <p:spPr>
          <a:xfrm>
            <a:off x="484393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61D5CAC7-0C6D-4B65-81EB-E3FA5B4C8FF2}"/>
              </a:ext>
            </a:extLst>
          </p:cNvPr>
          <p:cNvCxnSpPr>
            <a:cxnSpLocks/>
          </p:cNvCxnSpPr>
          <p:nvPr/>
        </p:nvCxnSpPr>
        <p:spPr>
          <a:xfrm>
            <a:off x="489071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62D3A88A-6B76-42AA-8126-E7B68FBA9A17}"/>
              </a:ext>
            </a:extLst>
          </p:cNvPr>
          <p:cNvCxnSpPr>
            <a:cxnSpLocks/>
          </p:cNvCxnSpPr>
          <p:nvPr/>
        </p:nvCxnSpPr>
        <p:spPr>
          <a:xfrm>
            <a:off x="493750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2C31A968-3B55-4788-A453-EC1F55ACBA6C}"/>
              </a:ext>
            </a:extLst>
          </p:cNvPr>
          <p:cNvCxnSpPr>
            <a:cxnSpLocks/>
          </p:cNvCxnSpPr>
          <p:nvPr/>
        </p:nvCxnSpPr>
        <p:spPr>
          <a:xfrm>
            <a:off x="498428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006A5579-7C93-44E5-8096-F4DF77F97CFF}"/>
              </a:ext>
            </a:extLst>
          </p:cNvPr>
          <p:cNvCxnSpPr>
            <a:cxnSpLocks/>
          </p:cNvCxnSpPr>
          <p:nvPr/>
        </p:nvCxnSpPr>
        <p:spPr>
          <a:xfrm>
            <a:off x="503107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C3AB1559-7540-4BDE-8C56-ECE002497385}"/>
              </a:ext>
            </a:extLst>
          </p:cNvPr>
          <p:cNvCxnSpPr>
            <a:cxnSpLocks/>
          </p:cNvCxnSpPr>
          <p:nvPr/>
        </p:nvCxnSpPr>
        <p:spPr>
          <a:xfrm>
            <a:off x="507785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D55A2A72-8FD6-483C-BAF3-1C269A8BA89D}"/>
              </a:ext>
            </a:extLst>
          </p:cNvPr>
          <p:cNvCxnSpPr>
            <a:cxnSpLocks/>
          </p:cNvCxnSpPr>
          <p:nvPr/>
        </p:nvCxnSpPr>
        <p:spPr>
          <a:xfrm>
            <a:off x="517142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B387AD8D-C5D1-4EAD-8FD1-3C2209766849}"/>
              </a:ext>
            </a:extLst>
          </p:cNvPr>
          <p:cNvCxnSpPr>
            <a:cxnSpLocks/>
          </p:cNvCxnSpPr>
          <p:nvPr/>
        </p:nvCxnSpPr>
        <p:spPr>
          <a:xfrm>
            <a:off x="5218211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247877C2-0736-4250-B72D-AA56A555923F}"/>
              </a:ext>
            </a:extLst>
          </p:cNvPr>
          <p:cNvCxnSpPr>
            <a:cxnSpLocks/>
          </p:cNvCxnSpPr>
          <p:nvPr/>
        </p:nvCxnSpPr>
        <p:spPr>
          <a:xfrm>
            <a:off x="5264996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601A729D-2D7C-4DC3-98B4-3A0982B64137}"/>
              </a:ext>
            </a:extLst>
          </p:cNvPr>
          <p:cNvCxnSpPr>
            <a:cxnSpLocks/>
          </p:cNvCxnSpPr>
          <p:nvPr/>
        </p:nvCxnSpPr>
        <p:spPr>
          <a:xfrm>
            <a:off x="5311770" y="1023523"/>
            <a:ext cx="0" cy="151719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AB3714D0-740A-4DAE-811B-B9CF0BAE68F4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29476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BB39E84-5C75-45B2-AF05-9282E3280060}"/>
              </a:ext>
            </a:extLst>
          </p:cNvPr>
          <p:cNvCxnSpPr>
            <a:cxnSpLocks/>
          </p:cNvCxnSpPr>
          <p:nvPr/>
        </p:nvCxnSpPr>
        <p:spPr>
          <a:xfrm rot="5400000">
            <a:off x="4606593" y="1773392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5BF9AA2E-64B6-4C03-BD60-3CF288C30F85}"/>
              </a:ext>
            </a:extLst>
          </p:cNvPr>
          <p:cNvCxnSpPr>
            <a:cxnSpLocks/>
          </p:cNvCxnSpPr>
          <p:nvPr/>
        </p:nvCxnSpPr>
        <p:spPr>
          <a:xfrm rot="5400000">
            <a:off x="4617068" y="1807565"/>
            <a:ext cx="0" cy="13990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Rectangle 244">
            <a:extLst>
              <a:ext uri="{FF2B5EF4-FFF2-40B4-BE49-F238E27FC236}">
                <a16:creationId xmlns:a16="http://schemas.microsoft.com/office/drawing/2014/main" id="{5E128818-9981-427F-8E9A-59814432F096}"/>
              </a:ext>
            </a:extLst>
          </p:cNvPr>
          <p:cNvSpPr/>
          <p:nvPr/>
        </p:nvSpPr>
        <p:spPr>
          <a:xfrm>
            <a:off x="3911757" y="1022807"/>
            <a:ext cx="1414690" cy="1517196"/>
          </a:xfrm>
          <a:prstGeom prst="rect">
            <a:avLst/>
          </a:prstGeom>
          <a:solidFill>
            <a:schemeClr val="accent1">
              <a:alpha val="93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5B75028E-F9C7-457A-BFDE-31FC9CB60A91}"/>
              </a:ext>
            </a:extLst>
          </p:cNvPr>
          <p:cNvSpPr/>
          <p:nvPr/>
        </p:nvSpPr>
        <p:spPr>
          <a:xfrm>
            <a:off x="4088182" y="2371291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1" name="Oval 360">
            <a:extLst>
              <a:ext uri="{FF2B5EF4-FFF2-40B4-BE49-F238E27FC236}">
                <a16:creationId xmlns:a16="http://schemas.microsoft.com/office/drawing/2014/main" id="{A36A87C4-7851-4C33-96E2-C124C2EF0AF8}"/>
              </a:ext>
            </a:extLst>
          </p:cNvPr>
          <p:cNvSpPr/>
          <p:nvPr/>
        </p:nvSpPr>
        <p:spPr>
          <a:xfrm>
            <a:off x="4092529" y="2251166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2" name="Oval 361">
            <a:extLst>
              <a:ext uri="{FF2B5EF4-FFF2-40B4-BE49-F238E27FC236}">
                <a16:creationId xmlns:a16="http://schemas.microsoft.com/office/drawing/2014/main" id="{841C7AD6-F3E4-40DC-9DDD-9A562ECF7784}"/>
              </a:ext>
            </a:extLst>
          </p:cNvPr>
          <p:cNvSpPr/>
          <p:nvPr/>
        </p:nvSpPr>
        <p:spPr>
          <a:xfrm>
            <a:off x="4425425" y="1167365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3" name="Oval 362">
            <a:extLst>
              <a:ext uri="{FF2B5EF4-FFF2-40B4-BE49-F238E27FC236}">
                <a16:creationId xmlns:a16="http://schemas.microsoft.com/office/drawing/2014/main" id="{56407E95-F31E-4215-A80F-E6E27D8E1D2F}"/>
              </a:ext>
            </a:extLst>
          </p:cNvPr>
          <p:cNvSpPr/>
          <p:nvPr/>
        </p:nvSpPr>
        <p:spPr>
          <a:xfrm>
            <a:off x="4424611" y="1305562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4" name="Oval 363">
            <a:extLst>
              <a:ext uri="{FF2B5EF4-FFF2-40B4-BE49-F238E27FC236}">
                <a16:creationId xmlns:a16="http://schemas.microsoft.com/office/drawing/2014/main" id="{1624E5EF-390A-4127-B5D2-60BBAAF50548}"/>
              </a:ext>
            </a:extLst>
          </p:cNvPr>
          <p:cNvSpPr/>
          <p:nvPr/>
        </p:nvSpPr>
        <p:spPr>
          <a:xfrm>
            <a:off x="4919158" y="1853844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5" name="Oval 364">
            <a:extLst>
              <a:ext uri="{FF2B5EF4-FFF2-40B4-BE49-F238E27FC236}">
                <a16:creationId xmlns:a16="http://schemas.microsoft.com/office/drawing/2014/main" id="{72F54037-5E16-4512-ADC9-3780D972DBCD}"/>
              </a:ext>
            </a:extLst>
          </p:cNvPr>
          <p:cNvSpPr/>
          <p:nvPr/>
        </p:nvSpPr>
        <p:spPr>
          <a:xfrm>
            <a:off x="4990775" y="1119155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DDA43030-E427-4ADA-AD4D-7651BF5F6CFA}"/>
              </a:ext>
            </a:extLst>
          </p:cNvPr>
          <p:cNvSpPr/>
          <p:nvPr/>
        </p:nvSpPr>
        <p:spPr>
          <a:xfrm>
            <a:off x="4993216" y="1241180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7" name="Oval 366">
            <a:extLst>
              <a:ext uri="{FF2B5EF4-FFF2-40B4-BE49-F238E27FC236}">
                <a16:creationId xmlns:a16="http://schemas.microsoft.com/office/drawing/2014/main" id="{D05E5797-030E-495E-A57F-DA1C825FF3F3}"/>
              </a:ext>
            </a:extLst>
          </p:cNvPr>
          <p:cNvSpPr/>
          <p:nvPr/>
        </p:nvSpPr>
        <p:spPr>
          <a:xfrm>
            <a:off x="5191195" y="1313342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8" name="Oval 367">
            <a:extLst>
              <a:ext uri="{FF2B5EF4-FFF2-40B4-BE49-F238E27FC236}">
                <a16:creationId xmlns:a16="http://schemas.microsoft.com/office/drawing/2014/main" id="{2AA50E5F-7142-42EF-95F9-AE25C092E34F}"/>
              </a:ext>
            </a:extLst>
          </p:cNvPr>
          <p:cNvSpPr/>
          <p:nvPr/>
        </p:nvSpPr>
        <p:spPr>
          <a:xfrm>
            <a:off x="5194741" y="1438307"/>
            <a:ext cx="95954" cy="9124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228525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4400290" y="3174704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4936894" y="3184904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683180" y="30997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76" name="Isosceles Triangle 75"/>
          <p:cNvSpPr/>
          <p:nvPr/>
        </p:nvSpPr>
        <p:spPr>
          <a:xfrm>
            <a:off x="5698301" y="3143357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ounded Rectangle 76"/>
          <p:cNvSpPr/>
          <p:nvPr/>
        </p:nvSpPr>
        <p:spPr>
          <a:xfrm>
            <a:off x="5873512" y="3146228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Diamond 77"/>
          <p:cNvSpPr/>
          <p:nvPr/>
        </p:nvSpPr>
        <p:spPr>
          <a:xfrm>
            <a:off x="6071198" y="3147559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Right Triangle 78"/>
          <p:cNvSpPr/>
          <p:nvPr/>
        </p:nvSpPr>
        <p:spPr>
          <a:xfrm>
            <a:off x="6244823" y="3139470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0" name="Group 79"/>
          <p:cNvGrpSpPr/>
          <p:nvPr/>
        </p:nvGrpSpPr>
        <p:grpSpPr>
          <a:xfrm>
            <a:off x="5290189" y="3110444"/>
            <a:ext cx="151725" cy="138247"/>
            <a:chOff x="3984208" y="6182628"/>
            <a:chExt cx="202300" cy="184329"/>
          </a:xfrm>
        </p:grpSpPr>
        <p:sp>
          <p:nvSpPr>
            <p:cNvPr id="91" name="Rectangle 90"/>
            <p:cNvSpPr/>
            <p:nvPr/>
          </p:nvSpPr>
          <p:spPr>
            <a:xfrm>
              <a:off x="4044793" y="6221170"/>
              <a:ext cx="69831" cy="11037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3984208" y="6182628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481481" y="3110444"/>
            <a:ext cx="151725" cy="138247"/>
            <a:chOff x="4255598" y="6177285"/>
            <a:chExt cx="202300" cy="184329"/>
          </a:xfrm>
        </p:grpSpPr>
        <p:sp>
          <p:nvSpPr>
            <p:cNvPr id="89" name="Oval 88"/>
            <p:cNvSpPr/>
            <p:nvPr/>
          </p:nvSpPr>
          <p:spPr>
            <a:xfrm>
              <a:off x="4303582" y="6205495"/>
              <a:ext cx="92177" cy="106926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255598" y="6177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5657159" y="3115625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5839306" y="3115626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6025237" y="3115626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6197242" y="3116373"/>
            <a:ext cx="151725" cy="13824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86" name="Group 85"/>
          <p:cNvGrpSpPr/>
          <p:nvPr/>
        </p:nvGrpSpPr>
        <p:grpSpPr>
          <a:xfrm>
            <a:off x="6379034" y="3116373"/>
            <a:ext cx="151725" cy="138247"/>
            <a:chOff x="5508271" y="6177856"/>
            <a:chExt cx="202300" cy="184329"/>
          </a:xfrm>
        </p:grpSpPr>
        <p:sp>
          <p:nvSpPr>
            <p:cNvPr id="87" name="Hexagon 86"/>
            <p:cNvSpPr/>
            <p:nvPr/>
          </p:nvSpPr>
          <p:spPr>
            <a:xfrm>
              <a:off x="5573689" y="6215986"/>
              <a:ext cx="81004" cy="106926"/>
            </a:xfrm>
            <a:prstGeom prst="hexagon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508271" y="6177856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94" name="TextBox 93"/>
          <p:cNvSpPr txBox="1"/>
          <p:nvPr/>
        </p:nvSpPr>
        <p:spPr>
          <a:xfrm>
            <a:off x="1710808" y="186084"/>
            <a:ext cx="576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Multiple Filters, One for Each Building Block</a:t>
            </a:r>
          </a:p>
        </p:txBody>
      </p:sp>
    </p:spTree>
    <p:extLst>
      <p:ext uri="{BB962C8B-B14F-4D97-AF65-F5344CB8AC3E}">
        <p14:creationId xmlns:p14="http://schemas.microsoft.com/office/powerpoint/2010/main" val="8597543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/>
          <p:nvPr/>
        </p:nvCxnSpPr>
        <p:spPr>
          <a:xfrm flipH="1" flipV="1">
            <a:off x="4874749" y="2395990"/>
            <a:ext cx="480836" cy="66242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4971950" y="2253094"/>
            <a:ext cx="492752" cy="771266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81419" y="1905833"/>
            <a:ext cx="1352693" cy="1180334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7394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/>
          <p:nvPr/>
        </p:nvCxnSpPr>
        <p:spPr>
          <a:xfrm flipH="1" flipV="1">
            <a:off x="4874749" y="2395990"/>
            <a:ext cx="480836" cy="66242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90" idx="0"/>
          </p:cNvCxnSpPr>
          <p:nvPr/>
        </p:nvCxnSpPr>
        <p:spPr>
          <a:xfrm flipH="1" flipV="1">
            <a:off x="4920446" y="2288322"/>
            <a:ext cx="620118" cy="82212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85621" y="1971856"/>
            <a:ext cx="1172867" cy="1112471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/>
          <p:cNvGrpSpPr/>
          <p:nvPr/>
        </p:nvGrpSpPr>
        <p:grpSpPr>
          <a:xfrm rot="21278205">
            <a:off x="6447648" y="1690153"/>
            <a:ext cx="169977" cy="541511"/>
            <a:chOff x="8457134" y="4235083"/>
            <a:chExt cx="226636" cy="722015"/>
          </a:xfrm>
        </p:grpSpPr>
        <p:grpSp>
          <p:nvGrpSpPr>
            <p:cNvPr id="97" name="Group 9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 9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98" name="Rectangle 9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5" name="Group 104"/>
          <p:cNvGrpSpPr/>
          <p:nvPr/>
        </p:nvGrpSpPr>
        <p:grpSpPr>
          <a:xfrm rot="21278205">
            <a:off x="6742517" y="1676188"/>
            <a:ext cx="169977" cy="541511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8" name="Rectangle 10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9" name="Rectangle 10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0" name="Rectangle 10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Rectangle 11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4" name="Rectangle 113"/>
          <p:cNvSpPr/>
          <p:nvPr/>
        </p:nvSpPr>
        <p:spPr>
          <a:xfrm rot="19977805">
            <a:off x="7006476" y="2078616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19977805">
            <a:off x="7017936" y="1999047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028113" y="192749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038290" y="185595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049709" y="17846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063630" y="1721452"/>
            <a:ext cx="99874" cy="126128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20101213">
            <a:off x="7079191" y="16598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1" name="Group 120"/>
          <p:cNvGrpSpPr/>
          <p:nvPr/>
        </p:nvGrpSpPr>
        <p:grpSpPr>
          <a:xfrm rot="21278205">
            <a:off x="7293189" y="1676844"/>
            <a:ext cx="169977" cy="541511"/>
            <a:chOff x="8457134" y="4235083"/>
            <a:chExt cx="226636" cy="722015"/>
          </a:xfrm>
        </p:grpSpPr>
        <p:grpSp>
          <p:nvGrpSpPr>
            <p:cNvPr id="122" name="Group 121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4" name="Rectangle 123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3" name="Rectangle 122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0" name="Group 129"/>
          <p:cNvGrpSpPr/>
          <p:nvPr/>
        </p:nvGrpSpPr>
        <p:grpSpPr>
          <a:xfrm rot="21278205">
            <a:off x="7562207" y="1679354"/>
            <a:ext cx="169977" cy="541511"/>
            <a:chOff x="8457134" y="4235083"/>
            <a:chExt cx="226636" cy="722015"/>
          </a:xfrm>
        </p:grpSpPr>
        <p:grpSp>
          <p:nvGrpSpPr>
            <p:cNvPr id="131" name="Group 13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3" name="Rectangle 13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6" name="Rectangle 13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2" name="Rectangle 13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9" name="Group 138"/>
          <p:cNvGrpSpPr/>
          <p:nvPr/>
        </p:nvGrpSpPr>
        <p:grpSpPr>
          <a:xfrm rot="21278205">
            <a:off x="7844700" y="1686902"/>
            <a:ext cx="169977" cy="541511"/>
            <a:chOff x="8457134" y="4235083"/>
            <a:chExt cx="226636" cy="722015"/>
          </a:xfrm>
        </p:grpSpPr>
        <p:grpSp>
          <p:nvGrpSpPr>
            <p:cNvPr id="140" name="Group 13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2" name="Rectangle 14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1" name="Rectangle 14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8" name="Group 147"/>
          <p:cNvGrpSpPr/>
          <p:nvPr/>
        </p:nvGrpSpPr>
        <p:grpSpPr>
          <a:xfrm rot="21278205">
            <a:off x="8102503" y="1696960"/>
            <a:ext cx="169977" cy="541511"/>
            <a:chOff x="8457134" y="4235083"/>
            <a:chExt cx="226636" cy="722015"/>
          </a:xfrm>
        </p:grpSpPr>
        <p:grpSp>
          <p:nvGrpSpPr>
            <p:cNvPr id="149" name="Group 14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1" name="Rectangle 15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Rectangle 15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0" name="Rectangle 14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57" name="Straight Arrow Connector 156"/>
          <p:cNvCxnSpPr/>
          <p:nvPr/>
        </p:nvCxnSpPr>
        <p:spPr>
          <a:xfrm>
            <a:off x="5374268" y="199702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H="1">
            <a:off x="5910873" y="200722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5657158" y="192202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704638" y="2285472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61" name="Group 160"/>
          <p:cNvGrpSpPr/>
          <p:nvPr/>
        </p:nvGrpSpPr>
        <p:grpSpPr>
          <a:xfrm>
            <a:off x="7057231" y="1371702"/>
            <a:ext cx="233804" cy="193597"/>
            <a:chOff x="1189608" y="2114366"/>
            <a:chExt cx="648070" cy="745723"/>
          </a:xfrm>
        </p:grpSpPr>
        <p:sp>
          <p:nvSpPr>
            <p:cNvPr id="162" name="Rectangle 161"/>
            <p:cNvSpPr/>
            <p:nvPr/>
          </p:nvSpPr>
          <p:spPr>
            <a:xfrm>
              <a:off x="1189608" y="2114366"/>
              <a:ext cx="221942" cy="28408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3" name="Oval 162"/>
            <p:cNvSpPr/>
            <p:nvPr/>
          </p:nvSpPr>
          <p:spPr>
            <a:xfrm>
              <a:off x="1544715" y="2309673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Right Triangle 163"/>
            <p:cNvSpPr/>
            <p:nvPr/>
          </p:nvSpPr>
          <p:spPr>
            <a:xfrm>
              <a:off x="1522520" y="2584882"/>
              <a:ext cx="239697" cy="275207"/>
            </a:xfrm>
            <a:prstGeom prst="rt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8159818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882942" y="2931929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742654" y="304812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4427294" y="1508036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5569823" y="3269490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4187920" y="157698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2855210" y="1841169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4400289" y="2605982"/>
            <a:ext cx="723036" cy="680991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5290189" y="3110444"/>
            <a:ext cx="1240570" cy="144176"/>
            <a:chOff x="3945491" y="6177285"/>
            <a:chExt cx="1654093" cy="192235"/>
          </a:xfrm>
        </p:grpSpPr>
        <p:sp>
          <p:nvSpPr>
            <p:cNvPr id="76" name="Isosceles Triangle 75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8" name="Diamond 77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9" name="Right Triangle 78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89" name="Oval 8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87" name="Hexagon 86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cxnSp>
        <p:nvCxnSpPr>
          <p:cNvPr id="93" name="Straight Arrow Connector 92"/>
          <p:cNvCxnSpPr>
            <a:stCxn id="90" idx="0"/>
          </p:cNvCxnSpPr>
          <p:nvPr/>
        </p:nvCxnSpPr>
        <p:spPr>
          <a:xfrm flipH="1" flipV="1">
            <a:off x="4897424" y="2309769"/>
            <a:ext cx="643140" cy="800675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82" idx="0"/>
          </p:cNvCxnSpPr>
          <p:nvPr/>
        </p:nvCxnSpPr>
        <p:spPr>
          <a:xfrm flipH="1" flipV="1">
            <a:off x="4942138" y="2224242"/>
            <a:ext cx="790883" cy="891383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5049516" y="2109706"/>
            <a:ext cx="871864" cy="981881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5" name="Group 164"/>
          <p:cNvGrpSpPr/>
          <p:nvPr/>
        </p:nvGrpSpPr>
        <p:grpSpPr>
          <a:xfrm rot="21278205">
            <a:off x="6490209" y="1696763"/>
            <a:ext cx="169977" cy="541511"/>
            <a:chOff x="8457134" y="4235083"/>
            <a:chExt cx="226636" cy="722015"/>
          </a:xfrm>
        </p:grpSpPr>
        <p:grpSp>
          <p:nvGrpSpPr>
            <p:cNvPr id="166" name="Group 16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68" name="Rectangle 16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Rectangle 16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Rectangle 16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Rectangle 17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Rectangle 17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3" name="Rectangle 17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67" name="Rectangle 16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74" name="Group 173"/>
          <p:cNvGrpSpPr/>
          <p:nvPr/>
        </p:nvGrpSpPr>
        <p:grpSpPr>
          <a:xfrm rot="21278205">
            <a:off x="6785078" y="1682798"/>
            <a:ext cx="169977" cy="541511"/>
            <a:chOff x="8457134" y="4235083"/>
            <a:chExt cx="226636" cy="722015"/>
          </a:xfrm>
        </p:grpSpPr>
        <p:grpSp>
          <p:nvGrpSpPr>
            <p:cNvPr id="175" name="Group 17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77" name="Rectangle 17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Rectangle 17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76" name="Rectangle 17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3" name="Rectangle 182"/>
          <p:cNvSpPr/>
          <p:nvPr/>
        </p:nvSpPr>
        <p:spPr>
          <a:xfrm rot="19977805">
            <a:off x="7049037" y="20852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ectangle 183"/>
          <p:cNvSpPr/>
          <p:nvPr/>
        </p:nvSpPr>
        <p:spPr>
          <a:xfrm rot="19977805">
            <a:off x="7060497" y="20056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/>
          <p:cNvSpPr/>
          <p:nvPr/>
        </p:nvSpPr>
        <p:spPr>
          <a:xfrm rot="19977805">
            <a:off x="7070674" y="193411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Rectangle 185"/>
          <p:cNvSpPr/>
          <p:nvPr/>
        </p:nvSpPr>
        <p:spPr>
          <a:xfrm rot="19977805">
            <a:off x="7080851" y="186256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Rectangle 186"/>
          <p:cNvSpPr/>
          <p:nvPr/>
        </p:nvSpPr>
        <p:spPr>
          <a:xfrm rot="19977805">
            <a:off x="7092270" y="179121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Rectangle 187"/>
          <p:cNvSpPr/>
          <p:nvPr/>
        </p:nvSpPr>
        <p:spPr>
          <a:xfrm rot="19977805">
            <a:off x="7106191" y="172806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Rectangle 188"/>
          <p:cNvSpPr/>
          <p:nvPr/>
        </p:nvSpPr>
        <p:spPr>
          <a:xfrm rot="20101213">
            <a:off x="7121752" y="166646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90" name="Group 189"/>
          <p:cNvGrpSpPr/>
          <p:nvPr/>
        </p:nvGrpSpPr>
        <p:grpSpPr>
          <a:xfrm rot="21278205">
            <a:off x="7335750" y="1683454"/>
            <a:ext cx="169977" cy="541511"/>
            <a:chOff x="8457134" y="4235083"/>
            <a:chExt cx="226636" cy="722015"/>
          </a:xfrm>
        </p:grpSpPr>
        <p:grpSp>
          <p:nvGrpSpPr>
            <p:cNvPr id="191" name="Group 19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3" name="Rectangle 19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8" name="Rectangle 19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2" name="Rectangle 19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9" name="Group 198"/>
          <p:cNvGrpSpPr/>
          <p:nvPr/>
        </p:nvGrpSpPr>
        <p:grpSpPr>
          <a:xfrm rot="21278205">
            <a:off x="7604768" y="1685965"/>
            <a:ext cx="169977" cy="541511"/>
            <a:chOff x="8457134" y="4235083"/>
            <a:chExt cx="226636" cy="722015"/>
          </a:xfrm>
        </p:grpSpPr>
        <p:grpSp>
          <p:nvGrpSpPr>
            <p:cNvPr id="200" name="Group 19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2" name="Rectangle 20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7" name="Rectangle 20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1" name="Rectangle 20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8" name="Rectangle 207"/>
          <p:cNvSpPr/>
          <p:nvPr/>
        </p:nvSpPr>
        <p:spPr>
          <a:xfrm rot="19977805">
            <a:off x="7865083" y="210990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9" name="Rectangle 208"/>
          <p:cNvSpPr/>
          <p:nvPr/>
        </p:nvSpPr>
        <p:spPr>
          <a:xfrm rot="19977805">
            <a:off x="7876544" y="2030335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0" name="Rectangle 209"/>
          <p:cNvSpPr/>
          <p:nvPr/>
        </p:nvSpPr>
        <p:spPr>
          <a:xfrm rot="19977805">
            <a:off x="7886721" y="1958788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1" name="Rectangle 210"/>
          <p:cNvSpPr/>
          <p:nvPr/>
        </p:nvSpPr>
        <p:spPr>
          <a:xfrm rot="19977805">
            <a:off x="7896897" y="1887240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2" name="Rectangle 211"/>
          <p:cNvSpPr/>
          <p:nvPr/>
        </p:nvSpPr>
        <p:spPr>
          <a:xfrm rot="19977805">
            <a:off x="7908316" y="18158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3" name="Rectangle 212"/>
          <p:cNvSpPr/>
          <p:nvPr/>
        </p:nvSpPr>
        <p:spPr>
          <a:xfrm rot="19977805">
            <a:off x="7922238" y="17527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4" name="Rectangle 213"/>
          <p:cNvSpPr/>
          <p:nvPr/>
        </p:nvSpPr>
        <p:spPr>
          <a:xfrm rot="20101213">
            <a:off x="7937799" y="169114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15" name="Group 214"/>
          <p:cNvGrpSpPr/>
          <p:nvPr/>
        </p:nvGrpSpPr>
        <p:grpSpPr>
          <a:xfrm rot="21278205">
            <a:off x="8145064" y="1703570"/>
            <a:ext cx="169977" cy="541511"/>
            <a:chOff x="8457134" y="4235083"/>
            <a:chExt cx="226636" cy="722015"/>
          </a:xfrm>
        </p:grpSpPr>
        <p:grpSp>
          <p:nvGrpSpPr>
            <p:cNvPr id="216" name="Group 21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8" name="Rectangle 21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7" name="Rectangle 21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24" name="Straight Arrow Connector 223"/>
          <p:cNvCxnSpPr/>
          <p:nvPr/>
        </p:nvCxnSpPr>
        <p:spPr>
          <a:xfrm>
            <a:off x="5416829" y="200363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/>
          <p:nvPr/>
        </p:nvCxnSpPr>
        <p:spPr>
          <a:xfrm flipH="1">
            <a:off x="5953434" y="201383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Oval 225"/>
          <p:cNvSpPr/>
          <p:nvPr/>
        </p:nvSpPr>
        <p:spPr>
          <a:xfrm>
            <a:off x="5699719" y="192863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6747199" y="2292082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228" name="Group 227"/>
          <p:cNvGrpSpPr/>
          <p:nvPr/>
        </p:nvGrpSpPr>
        <p:grpSpPr>
          <a:xfrm>
            <a:off x="7885106" y="1344897"/>
            <a:ext cx="226031" cy="194248"/>
            <a:chOff x="4545366" y="2078855"/>
            <a:chExt cx="670263" cy="643630"/>
          </a:xfrm>
        </p:grpSpPr>
        <p:sp>
          <p:nvSpPr>
            <p:cNvPr id="229" name="Rounded Rectangle 228"/>
            <p:cNvSpPr/>
            <p:nvPr/>
          </p:nvSpPr>
          <p:spPr>
            <a:xfrm>
              <a:off x="4545366" y="2078855"/>
              <a:ext cx="346229" cy="27520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Isosceles Triangle 229"/>
            <p:cNvSpPr/>
            <p:nvPr/>
          </p:nvSpPr>
          <p:spPr>
            <a:xfrm>
              <a:off x="4603070" y="2447278"/>
              <a:ext cx="230820" cy="275207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Oval 230"/>
            <p:cNvSpPr/>
            <p:nvPr/>
          </p:nvSpPr>
          <p:spPr>
            <a:xfrm>
              <a:off x="4922666" y="2354062"/>
              <a:ext cx="292963" cy="27520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2021735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4104" y="3837196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1823816" y="3953386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508455" y="2413302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13984" y="412797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269081" y="2482254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36370" y="260525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481451" y="3511249"/>
            <a:ext cx="723036" cy="680991"/>
            <a:chOff x="5598410" y="551670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>
            <a:off x="4552114" y="2856905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5088718" y="2867105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4835004" y="27819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76650" y="321886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371350" y="4015710"/>
            <a:ext cx="151725" cy="138247"/>
          </a:xfrm>
          <a:prstGeom prst="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Rectangle 161"/>
          <p:cNvSpPr/>
          <p:nvPr/>
        </p:nvSpPr>
        <p:spPr>
          <a:xfrm>
            <a:off x="4545863" y="4015710"/>
            <a:ext cx="151725" cy="138247"/>
          </a:xfrm>
          <a:prstGeom prst="rect">
            <a:avLst/>
          </a:prstGeom>
          <a:solidFill>
            <a:srgbClr val="FFC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Rectangle 153"/>
          <p:cNvSpPr/>
          <p:nvPr/>
        </p:nvSpPr>
        <p:spPr>
          <a:xfrm>
            <a:off x="4738320" y="4020891"/>
            <a:ext cx="151725" cy="138247"/>
          </a:xfrm>
          <a:prstGeom prst="rect">
            <a:avLst/>
          </a:prstGeom>
          <a:solidFill>
            <a:srgbClr val="92D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Rectangle 154"/>
          <p:cNvSpPr/>
          <p:nvPr/>
        </p:nvSpPr>
        <p:spPr>
          <a:xfrm>
            <a:off x="4920467" y="4020893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Rectangle 155"/>
          <p:cNvSpPr/>
          <p:nvPr/>
        </p:nvSpPr>
        <p:spPr>
          <a:xfrm>
            <a:off x="5106398" y="4020892"/>
            <a:ext cx="151725" cy="138247"/>
          </a:xfrm>
          <a:prstGeom prst="rect">
            <a:avLst/>
          </a:prstGeom>
          <a:solidFill>
            <a:srgbClr val="00B05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7" name="Rectangle 156"/>
          <p:cNvSpPr/>
          <p:nvPr/>
        </p:nvSpPr>
        <p:spPr>
          <a:xfrm>
            <a:off x="5278403" y="4021640"/>
            <a:ext cx="151725" cy="138247"/>
          </a:xfrm>
          <a:prstGeom prst="rect">
            <a:avLst/>
          </a:prstGeom>
          <a:solidFill>
            <a:srgbClr val="FF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0" name="Rectangle 159"/>
          <p:cNvSpPr/>
          <p:nvPr/>
        </p:nvSpPr>
        <p:spPr>
          <a:xfrm>
            <a:off x="5455053" y="4020891"/>
            <a:ext cx="151725" cy="138247"/>
          </a:xfrm>
          <a:prstGeom prst="rect">
            <a:avLst/>
          </a:prstGeom>
          <a:solidFill>
            <a:srgbClr val="FFFF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/>
          <p:cNvSpPr/>
          <p:nvPr/>
        </p:nvSpPr>
        <p:spPr>
          <a:xfrm rot="19977805">
            <a:off x="5427564" y="296670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/>
          <p:cNvSpPr/>
          <p:nvPr/>
        </p:nvSpPr>
        <p:spPr>
          <a:xfrm rot="19977805">
            <a:off x="5439025" y="28871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/>
          <p:cNvSpPr/>
          <p:nvPr/>
        </p:nvSpPr>
        <p:spPr>
          <a:xfrm rot="19977805">
            <a:off x="5449202" y="28155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/>
          <p:cNvSpPr/>
          <p:nvPr/>
        </p:nvSpPr>
        <p:spPr>
          <a:xfrm rot="19977805">
            <a:off x="5459379" y="274404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 76"/>
          <p:cNvSpPr/>
          <p:nvPr/>
        </p:nvSpPr>
        <p:spPr>
          <a:xfrm rot="19977805">
            <a:off x="5470797" y="2672695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/>
          <p:cNvSpPr/>
          <p:nvPr/>
        </p:nvSpPr>
        <p:spPr>
          <a:xfrm rot="19977805">
            <a:off x="5484719" y="26095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/>
          <p:cNvSpPr/>
          <p:nvPr/>
        </p:nvSpPr>
        <p:spPr>
          <a:xfrm rot="20101213">
            <a:off x="5500280" y="2547950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 rot="19977805">
            <a:off x="5792861" y="299866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 rot="19977805">
            <a:off x="5804322" y="29190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 rot="19977805">
            <a:off x="5814498" y="28475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 rot="19977805">
            <a:off x="5824675" y="27760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/>
          <p:cNvSpPr/>
          <p:nvPr/>
        </p:nvSpPr>
        <p:spPr>
          <a:xfrm rot="19977805">
            <a:off x="5835702" y="2704455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/>
          <p:cNvSpPr/>
          <p:nvPr/>
        </p:nvSpPr>
        <p:spPr>
          <a:xfrm rot="19977805">
            <a:off x="5850015" y="2641502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/>
          <p:cNvSpPr/>
          <p:nvPr/>
        </p:nvSpPr>
        <p:spPr>
          <a:xfrm rot="20101213">
            <a:off x="5865576" y="2579908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 rot="19977805">
            <a:off x="6531969" y="2996383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 rot="19977805">
            <a:off x="6543430" y="2916814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 rot="19977805">
            <a:off x="6553607" y="2845267"/>
            <a:ext cx="99874" cy="12612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 rot="19977805">
            <a:off x="6563784" y="27737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 rot="19977805">
            <a:off x="6575202" y="27023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 rot="19977805">
            <a:off x="6589124" y="26392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Rectangle 96"/>
          <p:cNvSpPr/>
          <p:nvPr/>
        </p:nvSpPr>
        <p:spPr>
          <a:xfrm rot="20101213">
            <a:off x="6604685" y="257762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 rot="19977805">
            <a:off x="6868670" y="29731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Rectangle 107"/>
          <p:cNvSpPr/>
          <p:nvPr/>
        </p:nvSpPr>
        <p:spPr>
          <a:xfrm rot="19977805">
            <a:off x="6880131" y="28935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Rectangle 108"/>
          <p:cNvSpPr/>
          <p:nvPr/>
        </p:nvSpPr>
        <p:spPr>
          <a:xfrm rot="19977805">
            <a:off x="6890307" y="282202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 109"/>
          <p:cNvSpPr/>
          <p:nvPr/>
        </p:nvSpPr>
        <p:spPr>
          <a:xfrm rot="19977805">
            <a:off x="6900484" y="2750475"/>
            <a:ext cx="99874" cy="126128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ectangle 110"/>
          <p:cNvSpPr/>
          <p:nvPr/>
        </p:nvSpPr>
        <p:spPr>
          <a:xfrm rot="19977805">
            <a:off x="6911903" y="26791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Rectangle 111"/>
          <p:cNvSpPr/>
          <p:nvPr/>
        </p:nvSpPr>
        <p:spPr>
          <a:xfrm rot="19977805">
            <a:off x="6925824" y="26159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Rectangle 105"/>
          <p:cNvSpPr/>
          <p:nvPr/>
        </p:nvSpPr>
        <p:spPr>
          <a:xfrm rot="20101213">
            <a:off x="6941385" y="25543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 rot="19977805">
            <a:off x="7646652" y="29541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 rot="19977805">
            <a:off x="7658113" y="2874586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 rot="19977805">
            <a:off x="7668290" y="28030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 rot="19977805">
            <a:off x="7678467" y="27314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 rot="19977805">
            <a:off x="7689885" y="2660142"/>
            <a:ext cx="99874" cy="126128"/>
          </a:xfrm>
          <a:prstGeom prst="rect">
            <a:avLst/>
          </a:prstGeom>
          <a:solidFill>
            <a:srgbClr val="92D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 rot="19977805">
            <a:off x="7703807" y="25969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 rot="20101213">
            <a:off x="7719368" y="25353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245957" y="296892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257418" y="2889358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267595" y="2817811"/>
            <a:ext cx="99874" cy="126128"/>
          </a:xfrm>
          <a:prstGeom prst="rect">
            <a:avLst/>
          </a:prstGeom>
          <a:solidFill>
            <a:srgbClr val="00B05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277772" y="2746263"/>
            <a:ext cx="99874" cy="126128"/>
          </a:xfrm>
          <a:prstGeom prst="rect">
            <a:avLst/>
          </a:prstGeom>
          <a:solidFill>
            <a:srgbClr val="C0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19977805">
            <a:off x="7289190" y="26749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/>
          <p:cNvSpPr/>
          <p:nvPr/>
        </p:nvSpPr>
        <p:spPr>
          <a:xfrm rot="19977805">
            <a:off x="7303112" y="26117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20101213">
            <a:off x="7318673" y="255016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 rot="19977805">
            <a:off x="6157575" y="2989845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ectangle 88"/>
          <p:cNvSpPr/>
          <p:nvPr/>
        </p:nvSpPr>
        <p:spPr>
          <a:xfrm rot="19977805">
            <a:off x="6169036" y="2910276"/>
            <a:ext cx="99874" cy="126128"/>
          </a:xfrm>
          <a:prstGeom prst="rect">
            <a:avLst/>
          </a:prstGeom>
          <a:solidFill>
            <a:srgbClr val="FFC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 rot="19977805">
            <a:off x="6179213" y="283872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/>
          <p:cNvSpPr/>
          <p:nvPr/>
        </p:nvSpPr>
        <p:spPr>
          <a:xfrm rot="19977805">
            <a:off x="6189390" y="276718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 rot="19977805">
            <a:off x="6200808" y="269583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/>
          <p:cNvSpPr/>
          <p:nvPr/>
        </p:nvSpPr>
        <p:spPr>
          <a:xfrm rot="19977805">
            <a:off x="6214730" y="2632681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/>
          <p:cNvSpPr/>
          <p:nvPr/>
        </p:nvSpPr>
        <p:spPr>
          <a:xfrm rot="20101213">
            <a:off x="6230291" y="25710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9" name="Group 168"/>
          <p:cNvGrpSpPr/>
          <p:nvPr/>
        </p:nvGrpSpPr>
        <p:grpSpPr>
          <a:xfrm>
            <a:off x="5398720" y="2211224"/>
            <a:ext cx="2479554" cy="301433"/>
            <a:chOff x="6740699" y="3152167"/>
            <a:chExt cx="3306072" cy="401911"/>
          </a:xfrm>
        </p:grpSpPr>
        <p:sp>
          <p:nvSpPr>
            <p:cNvPr id="176" name="Oval 175"/>
            <p:cNvSpPr/>
            <p:nvPr/>
          </p:nvSpPr>
          <p:spPr>
            <a:xfrm>
              <a:off x="7914238" y="3316221"/>
              <a:ext cx="140923" cy="952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7" name="Hexagon 186"/>
            <p:cNvSpPr/>
            <p:nvPr/>
          </p:nvSpPr>
          <p:spPr>
            <a:xfrm>
              <a:off x="6740699" y="3199578"/>
              <a:ext cx="97724" cy="1025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9" name="Diamond 188"/>
            <p:cNvSpPr/>
            <p:nvPr/>
          </p:nvSpPr>
          <p:spPr>
            <a:xfrm>
              <a:off x="6891646" y="3412991"/>
              <a:ext cx="107833" cy="10257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5" name="Diamond 194"/>
            <p:cNvSpPr/>
            <p:nvPr/>
          </p:nvSpPr>
          <p:spPr>
            <a:xfrm>
              <a:off x="7335456" y="3152167"/>
              <a:ext cx="147676" cy="10929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7" name="Hexagon 196"/>
            <p:cNvSpPr/>
            <p:nvPr/>
          </p:nvSpPr>
          <p:spPr>
            <a:xfrm>
              <a:off x="7349301" y="3444787"/>
              <a:ext cx="133832" cy="10929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Rounded Rectangle 199"/>
            <p:cNvSpPr/>
            <p:nvPr/>
          </p:nvSpPr>
          <p:spPr>
            <a:xfrm>
              <a:off x="8759483" y="3322303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Rounded Rectangle 201"/>
            <p:cNvSpPr/>
            <p:nvPr/>
          </p:nvSpPr>
          <p:spPr>
            <a:xfrm>
              <a:off x="8895982" y="3195016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Isosceles Triangle 203"/>
            <p:cNvSpPr/>
            <p:nvPr/>
          </p:nvSpPr>
          <p:spPr>
            <a:xfrm>
              <a:off x="8414167" y="3173497"/>
              <a:ext cx="68241" cy="9939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8496844" y="3317776"/>
              <a:ext cx="65616" cy="1025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68" name="Group 167"/>
            <p:cNvGrpSpPr/>
            <p:nvPr/>
          </p:nvGrpSpPr>
          <p:grpSpPr>
            <a:xfrm>
              <a:off x="6819888" y="3187133"/>
              <a:ext cx="3226883" cy="319612"/>
              <a:chOff x="6819888" y="3187133"/>
              <a:chExt cx="3226883" cy="319612"/>
            </a:xfrm>
          </p:grpSpPr>
          <p:grpSp>
            <p:nvGrpSpPr>
              <p:cNvPr id="172" name="Group 171"/>
              <p:cNvGrpSpPr/>
              <p:nvPr/>
            </p:nvGrpSpPr>
            <p:grpSpPr>
              <a:xfrm>
                <a:off x="9235213" y="3187133"/>
                <a:ext cx="301374" cy="258997"/>
                <a:chOff x="4545366" y="2078855"/>
                <a:chExt cx="670263" cy="643630"/>
              </a:xfrm>
            </p:grpSpPr>
            <p:sp>
              <p:nvSpPr>
                <p:cNvPr id="173" name="Rounded Rectangle 17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4" name="Isosceles Triangle 17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71" name="Rectangle 170"/>
              <p:cNvSpPr/>
              <p:nvPr/>
            </p:nvSpPr>
            <p:spPr>
              <a:xfrm>
                <a:off x="7743422" y="3248616"/>
                <a:ext cx="106760" cy="9833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Right Triangle 176"/>
              <p:cNvSpPr/>
              <p:nvPr/>
            </p:nvSpPr>
            <p:spPr>
              <a:xfrm>
                <a:off x="7903562" y="3411483"/>
                <a:ext cx="115301" cy="95262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188" name="Picture 187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9888" y="3311247"/>
                <a:ext cx="106449" cy="106793"/>
              </a:xfrm>
              <a:prstGeom prst="rect">
                <a:avLst/>
              </a:prstGeom>
            </p:spPr>
          </p:pic>
          <p:sp>
            <p:nvSpPr>
              <p:cNvPr id="196" name="Right Triangle 195"/>
              <p:cNvSpPr/>
              <p:nvPr/>
            </p:nvSpPr>
            <p:spPr>
              <a:xfrm>
                <a:off x="7370067" y="3298477"/>
                <a:ext cx="124602" cy="109291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9" name="Rounded Rectangle 198"/>
              <p:cNvSpPr/>
              <p:nvPr/>
            </p:nvSpPr>
            <p:spPr>
              <a:xfrm>
                <a:off x="8709523" y="3195016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1" name="Rounded Rectangle 200"/>
              <p:cNvSpPr/>
              <p:nvPr/>
            </p:nvSpPr>
            <p:spPr>
              <a:xfrm>
                <a:off x="8868462" y="3325970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8353262" y="3311982"/>
                <a:ext cx="86613" cy="9939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207" name="Group 206"/>
              <p:cNvGrpSpPr/>
              <p:nvPr/>
            </p:nvGrpSpPr>
            <p:grpSpPr>
              <a:xfrm>
                <a:off x="9782822" y="3211044"/>
                <a:ext cx="263949" cy="271106"/>
                <a:chOff x="10441619" y="1994516"/>
                <a:chExt cx="612558" cy="812306"/>
              </a:xfrm>
            </p:grpSpPr>
            <p:sp>
              <p:nvSpPr>
                <p:cNvPr id="208" name="Diamond 207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9" name="Diamond 208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181" name="Hexagon 180"/>
          <p:cNvSpPr/>
          <p:nvPr/>
        </p:nvSpPr>
        <p:spPr>
          <a:xfrm>
            <a:off x="5509259" y="4050237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ight Triangle 181"/>
          <p:cNvSpPr/>
          <p:nvPr/>
        </p:nvSpPr>
        <p:spPr>
          <a:xfrm>
            <a:off x="5328461" y="4037132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Diamond 182"/>
          <p:cNvSpPr/>
          <p:nvPr/>
        </p:nvSpPr>
        <p:spPr>
          <a:xfrm>
            <a:off x="5152359" y="4052826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ounded Rectangle 183"/>
          <p:cNvSpPr/>
          <p:nvPr/>
        </p:nvSpPr>
        <p:spPr>
          <a:xfrm>
            <a:off x="4954673" y="4051495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Isosceles Triangle 184"/>
          <p:cNvSpPr/>
          <p:nvPr/>
        </p:nvSpPr>
        <p:spPr>
          <a:xfrm>
            <a:off x="4779463" y="4048624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/>
          <p:cNvSpPr/>
          <p:nvPr/>
        </p:nvSpPr>
        <p:spPr>
          <a:xfrm>
            <a:off x="4581852" y="4036867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/>
          <p:cNvSpPr/>
          <p:nvPr/>
        </p:nvSpPr>
        <p:spPr>
          <a:xfrm>
            <a:off x="4416790" y="4044617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42194041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964104" y="3837196"/>
            <a:ext cx="446994" cy="508226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1823816" y="3953386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508455" y="2413302"/>
            <a:ext cx="800809" cy="942241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413984" y="4127978"/>
            <a:ext cx="1220334" cy="30008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269081" y="2482254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36370" y="260525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481451" y="3511249"/>
            <a:ext cx="723036" cy="680991"/>
            <a:chOff x="5598410" y="551670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>
            <a:off x="4552114" y="2856905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5088718" y="2867105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Oval 134"/>
          <p:cNvSpPr/>
          <p:nvPr/>
        </p:nvSpPr>
        <p:spPr>
          <a:xfrm>
            <a:off x="4835004" y="2781906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976650" y="321886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4" name="Rectangle 163"/>
          <p:cNvSpPr/>
          <p:nvPr/>
        </p:nvSpPr>
        <p:spPr>
          <a:xfrm>
            <a:off x="4371350" y="401571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2" name="Rectangle 161"/>
          <p:cNvSpPr/>
          <p:nvPr/>
        </p:nvSpPr>
        <p:spPr>
          <a:xfrm>
            <a:off x="4545863" y="401571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Rectangle 153"/>
          <p:cNvSpPr/>
          <p:nvPr/>
        </p:nvSpPr>
        <p:spPr>
          <a:xfrm>
            <a:off x="4738320" y="4020891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Rectangle 154"/>
          <p:cNvSpPr/>
          <p:nvPr/>
        </p:nvSpPr>
        <p:spPr>
          <a:xfrm>
            <a:off x="4920467" y="4020893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6" name="Rectangle 155"/>
          <p:cNvSpPr/>
          <p:nvPr/>
        </p:nvSpPr>
        <p:spPr>
          <a:xfrm>
            <a:off x="5106398" y="4020892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7" name="Rectangle 156"/>
          <p:cNvSpPr/>
          <p:nvPr/>
        </p:nvSpPr>
        <p:spPr>
          <a:xfrm>
            <a:off x="5278403" y="4021640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0" name="Rectangle 159"/>
          <p:cNvSpPr/>
          <p:nvPr/>
        </p:nvSpPr>
        <p:spPr>
          <a:xfrm>
            <a:off x="5455053" y="4020891"/>
            <a:ext cx="151725" cy="138247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3" name="Rectangle 72"/>
          <p:cNvSpPr/>
          <p:nvPr/>
        </p:nvSpPr>
        <p:spPr>
          <a:xfrm rot="19977805">
            <a:off x="5427564" y="296670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4" name="Rectangle 73"/>
          <p:cNvSpPr/>
          <p:nvPr/>
        </p:nvSpPr>
        <p:spPr>
          <a:xfrm rot="19977805">
            <a:off x="5439025" y="28871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5" name="Rectangle 74"/>
          <p:cNvSpPr/>
          <p:nvPr/>
        </p:nvSpPr>
        <p:spPr>
          <a:xfrm rot="19977805">
            <a:off x="5449202" y="28155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6" name="Rectangle 75"/>
          <p:cNvSpPr/>
          <p:nvPr/>
        </p:nvSpPr>
        <p:spPr>
          <a:xfrm rot="19977805">
            <a:off x="5459379" y="274404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Rectangle 76"/>
          <p:cNvSpPr/>
          <p:nvPr/>
        </p:nvSpPr>
        <p:spPr>
          <a:xfrm rot="19977805">
            <a:off x="5470797" y="267269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8" name="Rectangle 77"/>
          <p:cNvSpPr/>
          <p:nvPr/>
        </p:nvSpPr>
        <p:spPr>
          <a:xfrm rot="19977805">
            <a:off x="5484719" y="26095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Rectangle 71"/>
          <p:cNvSpPr/>
          <p:nvPr/>
        </p:nvSpPr>
        <p:spPr>
          <a:xfrm rot="20101213">
            <a:off x="5500280" y="25479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 rot="19977805">
            <a:off x="5792861" y="299866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 rot="19977805">
            <a:off x="5804322" y="29190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 rot="19977805">
            <a:off x="5814498" y="284755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 rot="19977805">
            <a:off x="5824675" y="27760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/>
          <p:cNvSpPr/>
          <p:nvPr/>
        </p:nvSpPr>
        <p:spPr>
          <a:xfrm rot="19977805">
            <a:off x="5835702" y="27044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/>
          <p:cNvSpPr/>
          <p:nvPr/>
        </p:nvSpPr>
        <p:spPr>
          <a:xfrm rot="19977805">
            <a:off x="5850015" y="264150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Rectangle 80"/>
          <p:cNvSpPr/>
          <p:nvPr/>
        </p:nvSpPr>
        <p:spPr>
          <a:xfrm rot="20101213">
            <a:off x="5865576" y="257990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 rot="19977805">
            <a:off x="6531969" y="299638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 rot="19977805">
            <a:off x="6543430" y="29168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 rot="19977805">
            <a:off x="6553607" y="284526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 rot="19977805">
            <a:off x="6563784" y="27737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 rot="19977805">
            <a:off x="6575202" y="27023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 rot="19977805">
            <a:off x="6589124" y="263921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7" name="Rectangle 96"/>
          <p:cNvSpPr/>
          <p:nvPr/>
        </p:nvSpPr>
        <p:spPr>
          <a:xfrm rot="20101213">
            <a:off x="6604685" y="257762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7" name="Rectangle 106"/>
          <p:cNvSpPr/>
          <p:nvPr/>
        </p:nvSpPr>
        <p:spPr>
          <a:xfrm rot="19977805">
            <a:off x="6868670" y="29731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8" name="Rectangle 107"/>
          <p:cNvSpPr/>
          <p:nvPr/>
        </p:nvSpPr>
        <p:spPr>
          <a:xfrm rot="19977805">
            <a:off x="6880131" y="289357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9" name="Rectangle 108"/>
          <p:cNvSpPr/>
          <p:nvPr/>
        </p:nvSpPr>
        <p:spPr>
          <a:xfrm rot="19977805">
            <a:off x="6890307" y="282202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0" name="Rectangle 109"/>
          <p:cNvSpPr/>
          <p:nvPr/>
        </p:nvSpPr>
        <p:spPr>
          <a:xfrm rot="19977805">
            <a:off x="6900484" y="27504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1" name="Rectangle 110"/>
          <p:cNvSpPr/>
          <p:nvPr/>
        </p:nvSpPr>
        <p:spPr>
          <a:xfrm rot="19977805">
            <a:off x="6911903" y="267912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2" name="Rectangle 111"/>
          <p:cNvSpPr/>
          <p:nvPr/>
        </p:nvSpPr>
        <p:spPr>
          <a:xfrm rot="19977805">
            <a:off x="6925824" y="261597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6" name="Rectangle 105"/>
          <p:cNvSpPr/>
          <p:nvPr/>
        </p:nvSpPr>
        <p:spPr>
          <a:xfrm rot="20101213">
            <a:off x="6941385" y="25543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 rot="19977805">
            <a:off x="7646652" y="295415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 rot="19977805">
            <a:off x="7658113" y="28745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 rot="19977805">
            <a:off x="7668290" y="280303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 rot="19977805">
            <a:off x="7678467" y="27314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 rot="19977805">
            <a:off x="7689885" y="266014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 rot="19977805">
            <a:off x="7703807" y="259699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Rectangle 123"/>
          <p:cNvSpPr/>
          <p:nvPr/>
        </p:nvSpPr>
        <p:spPr>
          <a:xfrm rot="20101213">
            <a:off x="7719368" y="253539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6" name="Rectangle 115"/>
          <p:cNvSpPr/>
          <p:nvPr/>
        </p:nvSpPr>
        <p:spPr>
          <a:xfrm rot="19977805">
            <a:off x="7245957" y="296892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7" name="Rectangle 116"/>
          <p:cNvSpPr/>
          <p:nvPr/>
        </p:nvSpPr>
        <p:spPr>
          <a:xfrm rot="19977805">
            <a:off x="7257418" y="288935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/>
          <p:cNvSpPr/>
          <p:nvPr/>
        </p:nvSpPr>
        <p:spPr>
          <a:xfrm rot="19977805">
            <a:off x="7267595" y="281781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/>
          <p:cNvSpPr/>
          <p:nvPr/>
        </p:nvSpPr>
        <p:spPr>
          <a:xfrm rot="19977805">
            <a:off x="7277772" y="27462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/>
          <p:cNvSpPr/>
          <p:nvPr/>
        </p:nvSpPr>
        <p:spPr>
          <a:xfrm rot="19977805">
            <a:off x="7289190" y="2674914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/>
          <p:cNvSpPr/>
          <p:nvPr/>
        </p:nvSpPr>
        <p:spPr>
          <a:xfrm rot="19977805">
            <a:off x="7303112" y="26117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5" name="Rectangle 114"/>
          <p:cNvSpPr/>
          <p:nvPr/>
        </p:nvSpPr>
        <p:spPr>
          <a:xfrm rot="20101213">
            <a:off x="7318673" y="2550169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 rot="19977805">
            <a:off x="6157575" y="2989845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Rectangle 88"/>
          <p:cNvSpPr/>
          <p:nvPr/>
        </p:nvSpPr>
        <p:spPr>
          <a:xfrm rot="19977805">
            <a:off x="6169036" y="291027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 rot="19977805">
            <a:off x="6179213" y="283872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/>
          <p:cNvSpPr/>
          <p:nvPr/>
        </p:nvSpPr>
        <p:spPr>
          <a:xfrm rot="19977805">
            <a:off x="6189390" y="276718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Rectangle 91"/>
          <p:cNvSpPr/>
          <p:nvPr/>
        </p:nvSpPr>
        <p:spPr>
          <a:xfrm rot="19977805">
            <a:off x="6200808" y="269583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/>
          <p:cNvSpPr/>
          <p:nvPr/>
        </p:nvSpPr>
        <p:spPr>
          <a:xfrm rot="19977805">
            <a:off x="6214730" y="2632681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/>
          <p:cNvSpPr/>
          <p:nvPr/>
        </p:nvSpPr>
        <p:spPr>
          <a:xfrm rot="20101213">
            <a:off x="6230291" y="257108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Hexagon 180"/>
          <p:cNvSpPr/>
          <p:nvPr/>
        </p:nvSpPr>
        <p:spPr>
          <a:xfrm>
            <a:off x="5509259" y="4050237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2" name="Right Triangle 181"/>
          <p:cNvSpPr/>
          <p:nvPr/>
        </p:nvSpPr>
        <p:spPr>
          <a:xfrm>
            <a:off x="5328461" y="4037132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Diamond 182"/>
          <p:cNvSpPr/>
          <p:nvPr/>
        </p:nvSpPr>
        <p:spPr>
          <a:xfrm>
            <a:off x="5152359" y="4052826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ounded Rectangle 183"/>
          <p:cNvSpPr/>
          <p:nvPr/>
        </p:nvSpPr>
        <p:spPr>
          <a:xfrm>
            <a:off x="4954673" y="4051495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Isosceles Triangle 184"/>
          <p:cNvSpPr/>
          <p:nvPr/>
        </p:nvSpPr>
        <p:spPr>
          <a:xfrm>
            <a:off x="4779463" y="4048624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/>
          <p:cNvSpPr/>
          <p:nvPr/>
        </p:nvSpPr>
        <p:spPr>
          <a:xfrm>
            <a:off x="4581852" y="4036867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/>
          <p:cNvSpPr/>
          <p:nvPr/>
        </p:nvSpPr>
        <p:spPr>
          <a:xfrm>
            <a:off x="4416790" y="4044617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65" name="Group 164"/>
          <p:cNvGrpSpPr/>
          <p:nvPr/>
        </p:nvGrpSpPr>
        <p:grpSpPr>
          <a:xfrm>
            <a:off x="4561106" y="1086843"/>
            <a:ext cx="800809" cy="942241"/>
            <a:chOff x="4947337" y="3894439"/>
            <a:chExt cx="1032936" cy="1286500"/>
          </a:xfrm>
        </p:grpSpPr>
        <p:sp>
          <p:nvSpPr>
            <p:cNvPr id="166" name="Diamond 165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Diamond 166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0" name="Diamond 169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8" name="Diamond 17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9" name="Diamond 17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0" name="Diamond 17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1" name="Diamond 19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92" name="Left Brace 191"/>
          <p:cNvSpPr/>
          <p:nvPr/>
        </p:nvSpPr>
        <p:spPr>
          <a:xfrm>
            <a:off x="4135717" y="1098331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TextBox 192"/>
          <p:cNvSpPr txBox="1"/>
          <p:nvPr/>
        </p:nvSpPr>
        <p:spPr>
          <a:xfrm>
            <a:off x="2803005" y="1221334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194" name="Straight Arrow Connector 193"/>
          <p:cNvCxnSpPr>
            <a:stCxn id="81" idx="0"/>
          </p:cNvCxnSpPr>
          <p:nvPr/>
        </p:nvCxnSpPr>
        <p:spPr>
          <a:xfrm flipH="1" flipV="1">
            <a:off x="5161305" y="1813872"/>
            <a:ext cx="727577" cy="771934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72" idx="0"/>
          </p:cNvCxnSpPr>
          <p:nvPr/>
        </p:nvCxnSpPr>
        <p:spPr>
          <a:xfrm flipH="1" flipV="1">
            <a:off x="5108913" y="1888810"/>
            <a:ext cx="414673" cy="665039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/>
          <p:cNvCxnSpPr>
            <a:stCxn id="124" idx="0"/>
          </p:cNvCxnSpPr>
          <p:nvPr/>
        </p:nvCxnSpPr>
        <p:spPr>
          <a:xfrm flipH="1" flipV="1">
            <a:off x="5231640" y="1464860"/>
            <a:ext cx="2511034" cy="1076435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 flipH="1" flipV="1">
            <a:off x="4936552" y="2177619"/>
            <a:ext cx="9161" cy="3925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7183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61826" y="4181888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21538" y="4298079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06178" y="2757995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11706" y="447267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366804" y="2826947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34092" y="2949949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579173" y="3855941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23216" y="2894729"/>
            <a:ext cx="169977" cy="541511"/>
            <a:chOff x="8457134" y="4235083"/>
            <a:chExt cx="226636" cy="722015"/>
          </a:xfrm>
          <a:solidFill>
            <a:srgbClr val="00B0F0"/>
          </a:solidFill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18085" y="2880764"/>
            <a:ext cx="169977" cy="541511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04221" y="2866801"/>
            <a:ext cx="169977" cy="541511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568757" y="2881420"/>
            <a:ext cx="169977" cy="541511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37775" y="2883931"/>
            <a:ext cx="169977" cy="541511"/>
            <a:chOff x="8457134" y="4235083"/>
            <a:chExt cx="226636" cy="722015"/>
          </a:xfrm>
          <a:solidFill>
            <a:srgbClr val="FFFF00"/>
          </a:solidFill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20268" y="2891479"/>
            <a:ext cx="169977" cy="541511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378071" y="2901536"/>
            <a:ext cx="169977" cy="541511"/>
            <a:chOff x="8457134" y="4235083"/>
            <a:chExt cx="226636" cy="722015"/>
          </a:xfrm>
          <a:solidFill>
            <a:srgbClr val="FF0000"/>
          </a:solidFill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49835" y="2632875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4980205" y="34900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18752" y="1531410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293363" y="154289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1960652" y="166590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06661" y="1708913"/>
            <a:ext cx="169977" cy="541511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01530" y="1694948"/>
            <a:ext cx="169977" cy="541511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1" name="Rectangle 200"/>
          <p:cNvSpPr/>
          <p:nvPr/>
        </p:nvSpPr>
        <p:spPr>
          <a:xfrm rot="19977805">
            <a:off x="6365488" y="2097376"/>
            <a:ext cx="99874" cy="126128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/>
          <p:cNvSpPr/>
          <p:nvPr/>
        </p:nvSpPr>
        <p:spPr>
          <a:xfrm rot="19977805">
            <a:off x="6376949" y="201780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/>
          <p:cNvSpPr/>
          <p:nvPr/>
        </p:nvSpPr>
        <p:spPr>
          <a:xfrm rot="19977805">
            <a:off x="6387126" y="194626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/>
          <p:cNvSpPr/>
          <p:nvPr/>
        </p:nvSpPr>
        <p:spPr>
          <a:xfrm rot="19977805">
            <a:off x="6397302" y="18747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/>
          <p:cNvSpPr/>
          <p:nvPr/>
        </p:nvSpPr>
        <p:spPr>
          <a:xfrm rot="19977805">
            <a:off x="6408721" y="1803363"/>
            <a:ext cx="99874" cy="126128"/>
          </a:xfrm>
          <a:prstGeom prst="rect">
            <a:avLst/>
          </a:prstGeom>
          <a:solidFill>
            <a:srgbClr val="FFFF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/>
          <p:cNvSpPr/>
          <p:nvPr/>
        </p:nvSpPr>
        <p:spPr>
          <a:xfrm rot="19977805">
            <a:off x="6422643" y="17402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/>
          <p:cNvSpPr/>
          <p:nvPr/>
        </p:nvSpPr>
        <p:spPr>
          <a:xfrm rot="20101213">
            <a:off x="6438204" y="1678618"/>
            <a:ext cx="99874" cy="126128"/>
          </a:xfrm>
          <a:prstGeom prst="rect">
            <a:avLst/>
          </a:prstGeom>
          <a:solidFill>
            <a:srgbClr val="FF000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7" name="Group 206"/>
          <p:cNvGrpSpPr/>
          <p:nvPr/>
        </p:nvGrpSpPr>
        <p:grpSpPr>
          <a:xfrm rot="21278205">
            <a:off x="6652202" y="1695604"/>
            <a:ext cx="169977" cy="541511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21220" y="1698115"/>
            <a:ext cx="169977" cy="541511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03713" y="1705663"/>
            <a:ext cx="169977" cy="541511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461515" y="1715720"/>
            <a:ext cx="169977" cy="541511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>
            <a:off x="4733281" y="201578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>
            <a:off x="5269885" y="202598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5016171" y="194078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081093" y="22245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469073" y="4360403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72" name="Group 271"/>
          <p:cNvGrpSpPr/>
          <p:nvPr/>
        </p:nvGrpSpPr>
        <p:grpSpPr>
          <a:xfrm>
            <a:off x="6338234" y="1289604"/>
            <a:ext cx="311813" cy="314911"/>
            <a:chOff x="4815185" y="2925924"/>
            <a:chExt cx="1606069" cy="1642861"/>
          </a:xfrm>
        </p:grpSpPr>
        <p:grpSp>
          <p:nvGrpSpPr>
            <p:cNvPr id="273" name="Group 272"/>
            <p:cNvGrpSpPr/>
            <p:nvPr/>
          </p:nvGrpSpPr>
          <p:grpSpPr>
            <a:xfrm>
              <a:off x="5041855" y="2925924"/>
              <a:ext cx="1055657" cy="645110"/>
              <a:chOff x="8445270" y="1994516"/>
              <a:chExt cx="1055657" cy="645110"/>
            </a:xfrm>
          </p:grpSpPr>
          <p:sp>
            <p:nvSpPr>
              <p:cNvPr id="283" name="Rounded Rectangle 282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4" name="Rounded Rectangle 283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5" name="Rounded Rectangle 284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6" name="Rounded Rectangle 285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4" name="Group 273"/>
            <p:cNvGrpSpPr/>
            <p:nvPr/>
          </p:nvGrpSpPr>
          <p:grpSpPr>
            <a:xfrm>
              <a:off x="4815185" y="3594965"/>
              <a:ext cx="612558" cy="812306"/>
              <a:chOff x="10441619" y="1994516"/>
              <a:chExt cx="612558" cy="812306"/>
            </a:xfrm>
          </p:grpSpPr>
          <p:sp>
            <p:nvSpPr>
              <p:cNvPr id="279" name="Diamond 278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0" name="Diamond 279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1" name="Oval 280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82" name="Oval 281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75" name="Group 274"/>
            <p:cNvGrpSpPr/>
            <p:nvPr/>
          </p:nvGrpSpPr>
          <p:grpSpPr>
            <a:xfrm>
              <a:off x="5739499" y="3720969"/>
              <a:ext cx="681755" cy="847816"/>
              <a:chOff x="2880803" y="2114366"/>
              <a:chExt cx="681755" cy="847816"/>
            </a:xfrm>
          </p:grpSpPr>
          <p:sp>
            <p:nvSpPr>
              <p:cNvPr id="276" name="Hexagon 275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77" name="Picture 27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278" name="Diamond 277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287" name="Group 286"/>
          <p:cNvGrpSpPr/>
          <p:nvPr/>
        </p:nvGrpSpPr>
        <p:grpSpPr>
          <a:xfrm>
            <a:off x="4671501" y="2529575"/>
            <a:ext cx="1895363" cy="336422"/>
            <a:chOff x="6740699" y="3152167"/>
            <a:chExt cx="3306072" cy="401911"/>
          </a:xfrm>
        </p:grpSpPr>
        <p:sp>
          <p:nvSpPr>
            <p:cNvPr id="288" name="Oval 287"/>
            <p:cNvSpPr/>
            <p:nvPr/>
          </p:nvSpPr>
          <p:spPr>
            <a:xfrm>
              <a:off x="7914238" y="3316221"/>
              <a:ext cx="140923" cy="95262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89" name="Hexagon 288"/>
            <p:cNvSpPr/>
            <p:nvPr/>
          </p:nvSpPr>
          <p:spPr>
            <a:xfrm>
              <a:off x="6740699" y="3199578"/>
              <a:ext cx="97724" cy="10257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0" name="Diamond 289"/>
            <p:cNvSpPr/>
            <p:nvPr/>
          </p:nvSpPr>
          <p:spPr>
            <a:xfrm>
              <a:off x="6891646" y="3412991"/>
              <a:ext cx="107833" cy="10257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1" name="Diamond 290"/>
            <p:cNvSpPr/>
            <p:nvPr/>
          </p:nvSpPr>
          <p:spPr>
            <a:xfrm>
              <a:off x="7335456" y="3152167"/>
              <a:ext cx="147676" cy="109291"/>
            </a:xfrm>
            <a:prstGeom prst="diamond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2" name="Hexagon 291"/>
            <p:cNvSpPr/>
            <p:nvPr/>
          </p:nvSpPr>
          <p:spPr>
            <a:xfrm>
              <a:off x="7349301" y="3444787"/>
              <a:ext cx="133832" cy="109291"/>
            </a:xfrm>
            <a:prstGeom prst="hexagon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3" name="Rounded Rectangle 292"/>
            <p:cNvSpPr/>
            <p:nvPr/>
          </p:nvSpPr>
          <p:spPr>
            <a:xfrm>
              <a:off x="8759483" y="3322303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4" name="Rounded Rectangle 293"/>
            <p:cNvSpPr/>
            <p:nvPr/>
          </p:nvSpPr>
          <p:spPr>
            <a:xfrm>
              <a:off x="8895982" y="3195016"/>
              <a:ext cx="91000" cy="97430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5" name="Isosceles Triangle 294"/>
            <p:cNvSpPr/>
            <p:nvPr/>
          </p:nvSpPr>
          <p:spPr>
            <a:xfrm>
              <a:off x="8414167" y="3173497"/>
              <a:ext cx="68241" cy="99392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8496844" y="3317776"/>
              <a:ext cx="65616" cy="1025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6819888" y="3187133"/>
              <a:ext cx="3226883" cy="319612"/>
              <a:chOff x="6819888" y="3187133"/>
              <a:chExt cx="3226883" cy="319612"/>
            </a:xfrm>
          </p:grpSpPr>
          <p:grpSp>
            <p:nvGrpSpPr>
              <p:cNvPr id="298" name="Group 297"/>
              <p:cNvGrpSpPr/>
              <p:nvPr/>
            </p:nvGrpSpPr>
            <p:grpSpPr>
              <a:xfrm>
                <a:off x="9235213" y="3187133"/>
                <a:ext cx="301374" cy="258997"/>
                <a:chOff x="4545366" y="2078855"/>
                <a:chExt cx="670263" cy="643630"/>
              </a:xfrm>
            </p:grpSpPr>
            <p:sp>
              <p:nvSpPr>
                <p:cNvPr id="311" name="Rounded Rectangle 310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2" name="Isosceles Triangle 311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3" name="Oval 312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299" name="Rectangle 298"/>
              <p:cNvSpPr/>
              <p:nvPr/>
            </p:nvSpPr>
            <p:spPr>
              <a:xfrm>
                <a:off x="7743422" y="3248616"/>
                <a:ext cx="106760" cy="9833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0" name="Right Triangle 299"/>
              <p:cNvSpPr/>
              <p:nvPr/>
            </p:nvSpPr>
            <p:spPr>
              <a:xfrm>
                <a:off x="7903562" y="3411483"/>
                <a:ext cx="115301" cy="95262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301" name="Picture 300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19888" y="3311247"/>
                <a:ext cx="106449" cy="106793"/>
              </a:xfrm>
              <a:prstGeom prst="rect">
                <a:avLst/>
              </a:prstGeom>
            </p:spPr>
          </p:pic>
          <p:sp>
            <p:nvSpPr>
              <p:cNvPr id="302" name="Right Triangle 301"/>
              <p:cNvSpPr/>
              <p:nvPr/>
            </p:nvSpPr>
            <p:spPr>
              <a:xfrm>
                <a:off x="7370067" y="3298477"/>
                <a:ext cx="124602" cy="109291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Rounded Rectangle 302"/>
              <p:cNvSpPr/>
              <p:nvPr/>
            </p:nvSpPr>
            <p:spPr>
              <a:xfrm>
                <a:off x="8709523" y="3195016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4" name="Rounded Rectangle 303"/>
              <p:cNvSpPr/>
              <p:nvPr/>
            </p:nvSpPr>
            <p:spPr>
              <a:xfrm>
                <a:off x="8868462" y="3325970"/>
                <a:ext cx="91000" cy="97430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8353262" y="3311982"/>
                <a:ext cx="86613" cy="99392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306" name="Group 305"/>
              <p:cNvGrpSpPr/>
              <p:nvPr/>
            </p:nvGrpSpPr>
            <p:grpSpPr>
              <a:xfrm>
                <a:off x="9782822" y="3211044"/>
                <a:ext cx="263949" cy="271106"/>
                <a:chOff x="10441619" y="1994516"/>
                <a:chExt cx="612558" cy="812306"/>
              </a:xfrm>
            </p:grpSpPr>
            <p:sp>
              <p:nvSpPr>
                <p:cNvPr id="307" name="Diamond 30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8" name="Diamond 30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9" name="Oval 30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0" name="Oval 30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29882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61826" y="4181888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21538" y="4298079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06178" y="2757995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11706" y="447267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366804" y="2826947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34092" y="2949949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579173" y="3855941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23216" y="2894729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18085" y="2880764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04221" y="2866801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568757" y="2881420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37775" y="2883931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20268" y="2891479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378071" y="2901536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49835" y="2632875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4980205" y="34900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18752" y="1531410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293363" y="154289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1960652" y="166590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06661" y="1708913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01530" y="1694948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01" name="Rectangle 200"/>
          <p:cNvSpPr/>
          <p:nvPr/>
        </p:nvSpPr>
        <p:spPr>
          <a:xfrm rot="19977805">
            <a:off x="6365488" y="2097376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2" name="Rectangle 201"/>
          <p:cNvSpPr/>
          <p:nvPr/>
        </p:nvSpPr>
        <p:spPr>
          <a:xfrm rot="19977805">
            <a:off x="6376949" y="201780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3" name="Rectangle 202"/>
          <p:cNvSpPr/>
          <p:nvPr/>
        </p:nvSpPr>
        <p:spPr>
          <a:xfrm rot="19977805">
            <a:off x="6387126" y="194626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4" name="Rectangle 203"/>
          <p:cNvSpPr/>
          <p:nvPr/>
        </p:nvSpPr>
        <p:spPr>
          <a:xfrm rot="19977805">
            <a:off x="6397302" y="18747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5" name="Rectangle 204"/>
          <p:cNvSpPr/>
          <p:nvPr/>
        </p:nvSpPr>
        <p:spPr>
          <a:xfrm rot="19977805">
            <a:off x="6408721" y="180336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6" name="Rectangle 205"/>
          <p:cNvSpPr/>
          <p:nvPr/>
        </p:nvSpPr>
        <p:spPr>
          <a:xfrm rot="19977805">
            <a:off x="6422643" y="174021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0" name="Rectangle 199"/>
          <p:cNvSpPr/>
          <p:nvPr/>
        </p:nvSpPr>
        <p:spPr>
          <a:xfrm rot="20101213">
            <a:off x="6438204" y="167861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07" name="Group 206"/>
          <p:cNvGrpSpPr/>
          <p:nvPr/>
        </p:nvGrpSpPr>
        <p:grpSpPr>
          <a:xfrm rot="21278205">
            <a:off x="6652202" y="1695604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21220" y="1698115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03713" y="1705663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461515" y="1715720"/>
            <a:ext cx="169977" cy="541511"/>
            <a:chOff x="8457134" y="4235083"/>
            <a:chExt cx="226636" cy="722015"/>
          </a:xfrm>
          <a:solidFill>
            <a:schemeClr val="bg1"/>
          </a:solidFill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  <a:grpFill/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44" name="Straight Arrow Connector 243"/>
          <p:cNvCxnSpPr/>
          <p:nvPr/>
        </p:nvCxnSpPr>
        <p:spPr>
          <a:xfrm>
            <a:off x="4733281" y="2015781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Arrow Connector 244"/>
          <p:cNvCxnSpPr/>
          <p:nvPr/>
        </p:nvCxnSpPr>
        <p:spPr>
          <a:xfrm flipH="1">
            <a:off x="5269885" y="2025981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Oval 246"/>
          <p:cNvSpPr/>
          <p:nvPr/>
        </p:nvSpPr>
        <p:spPr>
          <a:xfrm>
            <a:off x="5016171" y="1940782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6081093" y="2224548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469073" y="4360403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314" name="Group 313"/>
          <p:cNvGrpSpPr/>
          <p:nvPr/>
        </p:nvGrpSpPr>
        <p:grpSpPr>
          <a:xfrm>
            <a:off x="4824121" y="401578"/>
            <a:ext cx="800809" cy="942241"/>
            <a:chOff x="4947337" y="3894439"/>
            <a:chExt cx="1032936" cy="1286500"/>
          </a:xfrm>
        </p:grpSpPr>
        <p:sp>
          <p:nvSpPr>
            <p:cNvPr id="315" name="Diamond 31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6" name="Diamond 31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7" name="Diamond 31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8" name="Diamond 31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9" name="Diamond 31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0" name="Diamond 31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1" name="Diamond 32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22" name="Left Brace 321"/>
          <p:cNvSpPr/>
          <p:nvPr/>
        </p:nvSpPr>
        <p:spPr>
          <a:xfrm>
            <a:off x="4398732" y="413066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3" name="TextBox 322"/>
          <p:cNvSpPr txBox="1"/>
          <p:nvPr/>
        </p:nvSpPr>
        <p:spPr>
          <a:xfrm>
            <a:off x="3066021" y="536068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324" name="Straight Arrow Connector 323"/>
          <p:cNvCxnSpPr>
            <a:stCxn id="191" idx="0"/>
          </p:cNvCxnSpPr>
          <p:nvPr/>
        </p:nvCxnSpPr>
        <p:spPr>
          <a:xfrm flipH="1" flipV="1">
            <a:off x="5376921" y="1162760"/>
            <a:ext cx="798452" cy="535720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Arrow Connector 324"/>
          <p:cNvCxnSpPr>
            <a:stCxn id="182" idx="0"/>
          </p:cNvCxnSpPr>
          <p:nvPr/>
        </p:nvCxnSpPr>
        <p:spPr>
          <a:xfrm flipH="1" flipV="1">
            <a:off x="5296688" y="1281572"/>
            <a:ext cx="583816" cy="43087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Arrow Connector 325"/>
          <p:cNvCxnSpPr>
            <a:stCxn id="236" idx="0"/>
          </p:cNvCxnSpPr>
          <p:nvPr/>
        </p:nvCxnSpPr>
        <p:spPr>
          <a:xfrm flipH="1" flipV="1">
            <a:off x="5476593" y="827150"/>
            <a:ext cx="2058765" cy="892102"/>
          </a:xfrm>
          <a:prstGeom prst="straightConnector1">
            <a:avLst/>
          </a:prstGeom>
          <a:ln w="22225">
            <a:solidFill>
              <a:srgbClr val="92D05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7" name="Straight Arrow Connector 326"/>
          <p:cNvCxnSpPr/>
          <p:nvPr/>
        </p:nvCxnSpPr>
        <p:spPr>
          <a:xfrm flipH="1" flipV="1">
            <a:off x="5095972" y="1467142"/>
            <a:ext cx="9161" cy="3925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3571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466" y="50918"/>
            <a:ext cx="27746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Deep CNN Architecture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04322" y="4130599"/>
            <a:ext cx="446994" cy="508226"/>
            <a:chOff x="302079" y="1763485"/>
            <a:chExt cx="3175907" cy="3510643"/>
          </a:xfrm>
        </p:grpSpPr>
        <p:sp>
          <p:nvSpPr>
            <p:cNvPr id="6" name="Rectangle 5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3" name="Group 42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2" name="Diamond 51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Diamond 52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4" name="Group 43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9" name="Rectangle 48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Right Triangle 50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5" name="Group 44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6" name="Rounded Rectangle 45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8" name="Group 7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1" name="Isosceles Triangle 40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7" name="Diamond 36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ight Triangle 37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Hexagon 38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9" name="Group 8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1" name="Group 20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" name="Group 21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7" name="Diamond 2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Diamond 2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3" name="Group 22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4" name="Hexagon 2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5" name="Picture 24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6" name="Diamond 2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0" name="Group 9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" name="Diamond 16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" name="Diamond 17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3" name="Diamond 12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" name="Diamond 13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Oval 14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6" name="TextBox 55"/>
          <p:cNvSpPr txBox="1"/>
          <p:nvPr/>
        </p:nvSpPr>
        <p:spPr>
          <a:xfrm>
            <a:off x="964034" y="424679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648673" y="2706706"/>
            <a:ext cx="800809" cy="942241"/>
            <a:chOff x="4947337" y="3894439"/>
            <a:chExt cx="1032936" cy="1286500"/>
          </a:xfrm>
        </p:grpSpPr>
        <p:sp>
          <p:nvSpPr>
            <p:cNvPr id="65" name="Diamond 6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0" name="Diamond 69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1" name="Diamond 70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2" name="Diamond 71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3" name="Diamond 72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3554202" y="4421382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76" name="Left Brace 75"/>
          <p:cNvSpPr/>
          <p:nvPr/>
        </p:nvSpPr>
        <p:spPr>
          <a:xfrm>
            <a:off x="2409299" y="2775658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7" name="TextBox 76"/>
          <p:cNvSpPr txBox="1"/>
          <p:nvPr/>
        </p:nvSpPr>
        <p:spPr>
          <a:xfrm>
            <a:off x="1076588" y="289866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63" name="Group 162"/>
          <p:cNvGrpSpPr/>
          <p:nvPr/>
        </p:nvGrpSpPr>
        <p:grpSpPr>
          <a:xfrm>
            <a:off x="2621669" y="3804653"/>
            <a:ext cx="723036" cy="680991"/>
            <a:chOff x="5598410" y="5516700"/>
            <a:chExt cx="964048" cy="907988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 rot="21278205">
            <a:off x="4765712" y="2843440"/>
            <a:ext cx="169977" cy="541511"/>
            <a:chOff x="8457134" y="4235083"/>
            <a:chExt cx="226636" cy="722015"/>
          </a:xfrm>
        </p:grpSpPr>
        <p:grpSp>
          <p:nvGrpSpPr>
            <p:cNvPr id="106" name="Group 10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99" name="Rectangle 9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 10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7" name="Rectangle 10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9" name="Group 108"/>
          <p:cNvGrpSpPr/>
          <p:nvPr/>
        </p:nvGrpSpPr>
        <p:grpSpPr>
          <a:xfrm rot="21278205">
            <a:off x="5060581" y="2829475"/>
            <a:ext cx="169977" cy="541511"/>
            <a:chOff x="8457134" y="4235083"/>
            <a:chExt cx="226636" cy="722015"/>
          </a:xfrm>
        </p:grpSpPr>
        <p:grpSp>
          <p:nvGrpSpPr>
            <p:cNvPr id="110" name="Group 10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2" name="Rectangle 11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1" name="Rectangle 11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18" name="Group 117"/>
          <p:cNvGrpSpPr/>
          <p:nvPr/>
        </p:nvGrpSpPr>
        <p:grpSpPr>
          <a:xfrm rot="21278205">
            <a:off x="5345760" y="2828959"/>
            <a:ext cx="169977" cy="541511"/>
            <a:chOff x="8457134" y="4235083"/>
            <a:chExt cx="226636" cy="722015"/>
          </a:xfrm>
        </p:grpSpPr>
        <p:grpSp>
          <p:nvGrpSpPr>
            <p:cNvPr id="119" name="Group 11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1" name="Rectangle 12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2" name="Rectangle 12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3" name="Rectangle 12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4" name="Rectangle 12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0" name="Rectangle 11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27" name="Group 126"/>
          <p:cNvGrpSpPr/>
          <p:nvPr/>
        </p:nvGrpSpPr>
        <p:grpSpPr>
          <a:xfrm rot="21278205">
            <a:off x="5611253" y="2830132"/>
            <a:ext cx="169977" cy="541511"/>
            <a:chOff x="8457134" y="4235083"/>
            <a:chExt cx="226636" cy="722015"/>
          </a:xfrm>
        </p:grpSpPr>
        <p:grpSp>
          <p:nvGrpSpPr>
            <p:cNvPr id="128" name="Group 12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0" name="Rectangle 12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3" name="Rectangle 13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4" name="Rectangle 13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5" name="Rectangle 13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9" name="Rectangle 12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6" name="Group 135"/>
          <p:cNvGrpSpPr/>
          <p:nvPr/>
        </p:nvGrpSpPr>
        <p:grpSpPr>
          <a:xfrm rot="21278205">
            <a:off x="5880271" y="2832642"/>
            <a:ext cx="169977" cy="541511"/>
            <a:chOff x="8457134" y="4235083"/>
            <a:chExt cx="226636" cy="722015"/>
          </a:xfrm>
        </p:grpSpPr>
        <p:grpSp>
          <p:nvGrpSpPr>
            <p:cNvPr id="137" name="Group 13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9" name="Rectangle 13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Rectangle 14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Rectangle 14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Rectangle 14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8" name="Rectangle 13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5" name="Group 144"/>
          <p:cNvGrpSpPr/>
          <p:nvPr/>
        </p:nvGrpSpPr>
        <p:grpSpPr>
          <a:xfrm rot="21278205">
            <a:off x="6162764" y="2840190"/>
            <a:ext cx="169977" cy="541511"/>
            <a:chOff x="8457134" y="4235083"/>
            <a:chExt cx="226636" cy="722015"/>
          </a:xfrm>
        </p:grpSpPr>
        <p:grpSp>
          <p:nvGrpSpPr>
            <p:cNvPr id="146" name="Group 14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8" name="Rectangle 14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Rectangle 15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Rectangle 15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7" name="Rectangle 14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4" name="Group 153"/>
          <p:cNvGrpSpPr/>
          <p:nvPr/>
        </p:nvGrpSpPr>
        <p:grpSpPr>
          <a:xfrm rot="21278205">
            <a:off x="6420566" y="2850247"/>
            <a:ext cx="169977" cy="541511"/>
            <a:chOff x="8457134" y="4235083"/>
            <a:chExt cx="226636" cy="722015"/>
          </a:xfrm>
        </p:grpSpPr>
        <p:grpSp>
          <p:nvGrpSpPr>
            <p:cNvPr id="155" name="Group 15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7" name="Rectangle 15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Rectangle 15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Rectangle 16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Rectangle 16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6" name="Rectangle 15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4" name="Group 163"/>
          <p:cNvGrpSpPr/>
          <p:nvPr/>
        </p:nvGrpSpPr>
        <p:grpSpPr>
          <a:xfrm>
            <a:off x="3692331" y="2581586"/>
            <a:ext cx="723036" cy="680991"/>
            <a:chOff x="5598410" y="5516700"/>
            <a:chExt cx="964048" cy="907988"/>
          </a:xfrm>
        </p:grpSpPr>
        <p:cxnSp>
          <p:nvCxnSpPr>
            <p:cNvPr id="165" name="Straight Arrow Connector 164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Oval 167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9" name="TextBox 168"/>
          <p:cNvSpPr txBox="1"/>
          <p:nvPr/>
        </p:nvSpPr>
        <p:spPr>
          <a:xfrm>
            <a:off x="5022701" y="3438760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grpSp>
        <p:nvGrpSpPr>
          <p:cNvPr id="170" name="Group 169"/>
          <p:cNvGrpSpPr/>
          <p:nvPr/>
        </p:nvGrpSpPr>
        <p:grpSpPr>
          <a:xfrm>
            <a:off x="3761248" y="1480122"/>
            <a:ext cx="800809" cy="942241"/>
            <a:chOff x="4947337" y="3894439"/>
            <a:chExt cx="1032936" cy="1286500"/>
          </a:xfrm>
        </p:grpSpPr>
        <p:sp>
          <p:nvSpPr>
            <p:cNvPr id="171" name="Diamond 170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2" name="Diamond 171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3" name="Diamond 172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4" name="Diamond 173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5" name="Diamond 174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6" name="Diamond 175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7" name="Diamond 176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8" name="Left Brace 177"/>
          <p:cNvSpPr/>
          <p:nvPr/>
        </p:nvSpPr>
        <p:spPr>
          <a:xfrm>
            <a:off x="3335859" y="149160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TextBox 178"/>
          <p:cNvSpPr txBox="1"/>
          <p:nvPr/>
        </p:nvSpPr>
        <p:spPr>
          <a:xfrm>
            <a:off x="2003148" y="1614612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180" name="Group 179"/>
          <p:cNvGrpSpPr/>
          <p:nvPr/>
        </p:nvGrpSpPr>
        <p:grpSpPr>
          <a:xfrm rot="21278205">
            <a:off x="5849156" y="1657624"/>
            <a:ext cx="169977" cy="541511"/>
            <a:chOff x="8457134" y="4235083"/>
            <a:chExt cx="226636" cy="722015"/>
          </a:xfrm>
        </p:grpSpPr>
        <p:grpSp>
          <p:nvGrpSpPr>
            <p:cNvPr id="181" name="Group 180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83" name="Rectangle 182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8" name="Rectangle 187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82" name="Rectangle 181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89" name="Group 188"/>
          <p:cNvGrpSpPr/>
          <p:nvPr/>
        </p:nvGrpSpPr>
        <p:grpSpPr>
          <a:xfrm rot="21278205">
            <a:off x="6144026" y="1643659"/>
            <a:ext cx="169977" cy="541511"/>
            <a:chOff x="8457134" y="4235083"/>
            <a:chExt cx="226636" cy="722015"/>
          </a:xfrm>
        </p:grpSpPr>
        <p:grpSp>
          <p:nvGrpSpPr>
            <p:cNvPr id="190" name="Group 189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92" name="Rectangle 191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3" name="Rectangle 192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4" name="Rectangle 193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5" name="Rectangle 194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6" name="Rectangle 195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97" name="Rectangle 196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91" name="Rectangle 190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98" name="Group 197"/>
          <p:cNvGrpSpPr/>
          <p:nvPr/>
        </p:nvGrpSpPr>
        <p:grpSpPr>
          <a:xfrm rot="21278205">
            <a:off x="6430162" y="1629696"/>
            <a:ext cx="169977" cy="541511"/>
            <a:chOff x="8457134" y="4235083"/>
            <a:chExt cx="226636" cy="722015"/>
          </a:xfrm>
        </p:grpSpPr>
        <p:grpSp>
          <p:nvGrpSpPr>
            <p:cNvPr id="199" name="Group 198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01" name="Rectangle 200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2" name="Rectangle 201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0" name="Rectangle 199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07" name="Group 206"/>
          <p:cNvGrpSpPr/>
          <p:nvPr/>
        </p:nvGrpSpPr>
        <p:grpSpPr>
          <a:xfrm rot="21278205">
            <a:off x="6694697" y="1644316"/>
            <a:ext cx="169977" cy="541511"/>
            <a:chOff x="8457134" y="4235083"/>
            <a:chExt cx="226636" cy="722015"/>
          </a:xfrm>
        </p:grpSpPr>
        <p:grpSp>
          <p:nvGrpSpPr>
            <p:cNvPr id="208" name="Group 207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0" name="Rectangle 209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09" name="Rectangle 208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16" name="Group 215"/>
          <p:cNvGrpSpPr/>
          <p:nvPr/>
        </p:nvGrpSpPr>
        <p:grpSpPr>
          <a:xfrm rot="21278205">
            <a:off x="6963716" y="1646826"/>
            <a:ext cx="169977" cy="541511"/>
            <a:chOff x="8457134" y="4235083"/>
            <a:chExt cx="226636" cy="722015"/>
          </a:xfrm>
        </p:grpSpPr>
        <p:grpSp>
          <p:nvGrpSpPr>
            <p:cNvPr id="217" name="Group 216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19" name="Rectangle 218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18" name="Rectangle 217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25" name="Group 224"/>
          <p:cNvGrpSpPr/>
          <p:nvPr/>
        </p:nvGrpSpPr>
        <p:grpSpPr>
          <a:xfrm rot="21278205">
            <a:off x="7246208" y="1654374"/>
            <a:ext cx="169977" cy="541511"/>
            <a:chOff x="8457134" y="4235083"/>
            <a:chExt cx="226636" cy="722015"/>
          </a:xfrm>
        </p:grpSpPr>
        <p:grpSp>
          <p:nvGrpSpPr>
            <p:cNvPr id="226" name="Group 225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28" name="Rectangle 227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0" name="Rectangle 229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27" name="Rectangle 226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34" name="Group 233"/>
          <p:cNvGrpSpPr/>
          <p:nvPr/>
        </p:nvGrpSpPr>
        <p:grpSpPr>
          <a:xfrm rot="21278205">
            <a:off x="7504011" y="1664431"/>
            <a:ext cx="169977" cy="541511"/>
            <a:chOff x="8457134" y="4235083"/>
            <a:chExt cx="226636" cy="722015"/>
          </a:xfrm>
        </p:grpSpPr>
        <p:grpSp>
          <p:nvGrpSpPr>
            <p:cNvPr id="235" name="Group 234"/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237" name="Rectangle 236"/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8" name="Rectangle 237"/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9" name="Rectangle 238"/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0" name="Rectangle 239"/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1" name="Rectangle 240"/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2" name="Rectangle 241"/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36" name="Rectangle 235"/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43" name="Group 242"/>
          <p:cNvGrpSpPr/>
          <p:nvPr/>
        </p:nvGrpSpPr>
        <p:grpSpPr>
          <a:xfrm>
            <a:off x="4775776" y="1395770"/>
            <a:ext cx="723036" cy="680991"/>
            <a:chOff x="5598410" y="5516700"/>
            <a:chExt cx="964048" cy="907988"/>
          </a:xfrm>
        </p:grpSpPr>
        <p:cxnSp>
          <p:nvCxnSpPr>
            <p:cNvPr id="244" name="Straight Arrow Connector 243"/>
            <p:cNvCxnSpPr/>
            <p:nvPr/>
          </p:nvCxnSpPr>
          <p:spPr>
            <a:xfrm>
              <a:off x="5598410" y="627499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/>
            <p:nvPr/>
          </p:nvCxnSpPr>
          <p:spPr>
            <a:xfrm flipH="1">
              <a:off x="6313883" y="628859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/>
            <p:nvPr/>
          </p:nvCxnSpPr>
          <p:spPr>
            <a:xfrm flipH="1" flipV="1">
              <a:off x="6090577" y="551670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246"/>
            <p:cNvSpPr/>
            <p:nvPr/>
          </p:nvSpPr>
          <p:spPr>
            <a:xfrm>
              <a:off x="5975598" y="617499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6106146" y="2252944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Layer-3 Filters</a:t>
            </a:r>
          </a:p>
        </p:txBody>
      </p:sp>
      <p:grpSp>
        <p:nvGrpSpPr>
          <p:cNvPr id="249" name="Group 248"/>
          <p:cNvGrpSpPr/>
          <p:nvPr/>
        </p:nvGrpSpPr>
        <p:grpSpPr>
          <a:xfrm>
            <a:off x="4832548" y="403768"/>
            <a:ext cx="800809" cy="942241"/>
            <a:chOff x="4947337" y="3894439"/>
            <a:chExt cx="1032936" cy="1286500"/>
          </a:xfrm>
        </p:grpSpPr>
        <p:sp>
          <p:nvSpPr>
            <p:cNvPr id="250" name="Diamond 24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Diamond 25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Diamond 25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Diamond 25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4" name="Diamond 25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Diamond 25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Diamond 25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257" name="Left Brace 256"/>
          <p:cNvSpPr/>
          <p:nvPr/>
        </p:nvSpPr>
        <p:spPr>
          <a:xfrm>
            <a:off x="4407159" y="415256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8" name="TextBox 257"/>
          <p:cNvSpPr txBox="1"/>
          <p:nvPr/>
        </p:nvSpPr>
        <p:spPr>
          <a:xfrm>
            <a:off x="3074448" y="538258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260" name="Straight Arrow Connector 259"/>
          <p:cNvCxnSpPr/>
          <p:nvPr/>
        </p:nvCxnSpPr>
        <p:spPr>
          <a:xfrm flipV="1">
            <a:off x="5826048" y="931598"/>
            <a:ext cx="1295728" cy="17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7404268" y="742673"/>
            <a:ext cx="1161214" cy="4062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6" name="TextBox 265"/>
          <p:cNvSpPr txBox="1"/>
          <p:nvPr/>
        </p:nvSpPr>
        <p:spPr>
          <a:xfrm>
            <a:off x="7563584" y="805345"/>
            <a:ext cx="83067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Classifier</a:t>
            </a:r>
          </a:p>
        </p:txBody>
      </p:sp>
      <p:grpSp>
        <p:nvGrpSpPr>
          <p:cNvPr id="271" name="Group 270"/>
          <p:cNvGrpSpPr/>
          <p:nvPr/>
        </p:nvGrpSpPr>
        <p:grpSpPr>
          <a:xfrm>
            <a:off x="3511569" y="4309114"/>
            <a:ext cx="1240570" cy="144176"/>
            <a:chOff x="3945491" y="6177285"/>
            <a:chExt cx="1654093" cy="192235"/>
          </a:xfrm>
        </p:grpSpPr>
        <p:sp>
          <p:nvSpPr>
            <p:cNvPr id="60" name="Isosceles Triangle 59"/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Diamond 61"/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Right Triangle 62"/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63" name="Group 262"/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261" name="Rectangle 260"/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Rectangle 263"/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Rectangle 266"/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Rectangle 267"/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70" name="Group 269"/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64" name="Hexagon 63"/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6976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8D52515-0A78-1146-8EF3-6A8FBF6BA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922" y="1064924"/>
            <a:ext cx="3645412" cy="3645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3D945-37F3-D54A-95AB-B4A7CDBCE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101" y="1358621"/>
            <a:ext cx="3058014" cy="30580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073EB-D0AC-F04A-BFDD-5B8AF82DB089}"/>
              </a:ext>
            </a:extLst>
          </p:cNvPr>
          <p:cNvCxnSpPr>
            <a:cxnSpLocks/>
          </p:cNvCxnSpPr>
          <p:nvPr/>
        </p:nvCxnSpPr>
        <p:spPr>
          <a:xfrm>
            <a:off x="2486599" y="2233783"/>
            <a:ext cx="1632756" cy="476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092228-EA8D-C54D-BEA2-8E157D527026}"/>
              </a:ext>
            </a:extLst>
          </p:cNvPr>
          <p:cNvSpPr txBox="1"/>
          <p:nvPr/>
        </p:nvSpPr>
        <p:spPr>
          <a:xfrm>
            <a:off x="553092" y="2047348"/>
            <a:ext cx="179933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Positive Section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688F758-CDF3-3F4F-90D5-6466B8514C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A “Filter” to Detect Ones</a:t>
            </a:r>
          </a:p>
        </p:txBody>
      </p:sp>
    </p:spTree>
    <p:extLst>
      <p:ext uri="{BB962C8B-B14F-4D97-AF65-F5344CB8AC3E}">
        <p14:creationId xmlns:p14="http://schemas.microsoft.com/office/powerpoint/2010/main" val="22127841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roup 319"/>
          <p:cNvGrpSpPr/>
          <p:nvPr/>
        </p:nvGrpSpPr>
        <p:grpSpPr>
          <a:xfrm>
            <a:off x="0" y="1465545"/>
            <a:ext cx="4759965" cy="2937756"/>
            <a:chOff x="-46028" y="632859"/>
            <a:chExt cx="12019964" cy="5951592"/>
          </a:xfrm>
        </p:grpSpPr>
        <p:grpSp>
          <p:nvGrpSpPr>
            <p:cNvPr id="161" name="Group 160"/>
            <p:cNvGrpSpPr/>
            <p:nvPr/>
          </p:nvGrpSpPr>
          <p:grpSpPr>
            <a:xfrm>
              <a:off x="4023272" y="6161776"/>
              <a:ext cx="4279037" cy="284086"/>
              <a:chOff x="3734331" y="194825"/>
              <a:chExt cx="4279037" cy="284086"/>
            </a:xfrm>
          </p:grpSpPr>
          <p:sp>
            <p:nvSpPr>
              <p:cNvPr id="162" name="Rectangle 161"/>
              <p:cNvSpPr/>
              <p:nvPr/>
            </p:nvSpPr>
            <p:spPr>
              <a:xfrm>
                <a:off x="3734331" y="19482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4342452" y="20370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Isosceles Triangle 163"/>
              <p:cNvSpPr/>
              <p:nvPr/>
            </p:nvSpPr>
            <p:spPr>
              <a:xfrm>
                <a:off x="4986082" y="194825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Rounded Rectangle 164"/>
              <p:cNvSpPr/>
              <p:nvPr/>
            </p:nvSpPr>
            <p:spPr>
              <a:xfrm>
                <a:off x="5554253" y="203704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Diamond 165"/>
              <p:cNvSpPr/>
              <p:nvPr/>
            </p:nvSpPr>
            <p:spPr>
              <a:xfrm>
                <a:off x="6388754" y="20370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Right Triangle 166"/>
              <p:cNvSpPr/>
              <p:nvPr/>
            </p:nvSpPr>
            <p:spPr>
              <a:xfrm>
                <a:off x="7081212" y="203704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Hexagon 167"/>
              <p:cNvSpPr/>
              <p:nvPr/>
            </p:nvSpPr>
            <p:spPr>
              <a:xfrm>
                <a:off x="7755915" y="203704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169" name="Group 168"/>
            <p:cNvGrpSpPr/>
            <p:nvPr/>
          </p:nvGrpSpPr>
          <p:grpSpPr>
            <a:xfrm>
              <a:off x="1422736" y="727537"/>
              <a:ext cx="1025429" cy="1316741"/>
              <a:chOff x="1136342" y="4037860"/>
              <a:chExt cx="1424079" cy="1540274"/>
            </a:xfrm>
          </p:grpSpPr>
          <p:grpSp>
            <p:nvGrpSpPr>
              <p:cNvPr id="170" name="Group 16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179" name="Diamond 17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0" name="Diamond 17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1" name="Group 17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176" name="Rectangle 17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8" name="Right Triangle 17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2" name="Group 17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173" name="Rounded Rectangle 17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4" name="Isosceles Triangle 17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83" name="Group 182"/>
            <p:cNvGrpSpPr/>
            <p:nvPr/>
          </p:nvGrpSpPr>
          <p:grpSpPr>
            <a:xfrm>
              <a:off x="3824050" y="632859"/>
              <a:ext cx="827351" cy="1499598"/>
              <a:chOff x="3733449" y="3949083"/>
              <a:chExt cx="1158146" cy="1860816"/>
            </a:xfrm>
          </p:grpSpPr>
          <p:grpSp>
            <p:nvGrpSpPr>
              <p:cNvPr id="184" name="Group 183"/>
              <p:cNvGrpSpPr/>
              <p:nvPr/>
            </p:nvGrpSpPr>
            <p:grpSpPr>
              <a:xfrm>
                <a:off x="4209840" y="3949083"/>
                <a:ext cx="681755" cy="847816"/>
                <a:chOff x="2880803" y="2114366"/>
                <a:chExt cx="681755" cy="847816"/>
              </a:xfrm>
            </p:grpSpPr>
            <p:sp>
              <p:nvSpPr>
                <p:cNvPr id="194" name="Hexagon 193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195" name="Picture 194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196" name="Diamond 195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3824452" y="4394930"/>
                <a:ext cx="707596" cy="683579"/>
                <a:chOff x="7224599" y="2043344"/>
                <a:chExt cx="707596" cy="683579"/>
              </a:xfrm>
            </p:grpSpPr>
            <p:sp>
              <p:nvSpPr>
                <p:cNvPr id="191" name="Isosceles Triangle 190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3" name="Rectangle 192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3733449" y="5164789"/>
                <a:ext cx="1055657" cy="645110"/>
                <a:chOff x="8445270" y="1994516"/>
                <a:chExt cx="1055657" cy="645110"/>
              </a:xfrm>
            </p:grpSpPr>
            <p:sp>
              <p:nvSpPr>
                <p:cNvPr id="187" name="Rounded Rectangle 186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8" name="Rounded Rectangle 187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89" name="Rounded Rectangle 188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0" name="Rounded Rectangle 189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97" name="Group 196"/>
            <p:cNvGrpSpPr/>
            <p:nvPr/>
          </p:nvGrpSpPr>
          <p:grpSpPr>
            <a:xfrm>
              <a:off x="6049972" y="771137"/>
              <a:ext cx="1204402" cy="1285461"/>
              <a:chOff x="4815185" y="2925924"/>
              <a:chExt cx="1606069" cy="1642861"/>
            </a:xfrm>
          </p:grpSpPr>
          <p:grpSp>
            <p:nvGrpSpPr>
              <p:cNvPr id="198" name="Group 19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08" name="Rounded Rectangle 20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9" name="Rounded Rectangle 20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0" name="Rounded Rectangle 20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1" name="Rounded Rectangle 21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9" name="Group 19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04" name="Diamond 20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5" name="Diamond 20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0" name="Group 19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01" name="Hexagon 20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02" name="Picture 201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03" name="Diamond 20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12" name="Group 211"/>
            <p:cNvGrpSpPr/>
            <p:nvPr/>
          </p:nvGrpSpPr>
          <p:grpSpPr>
            <a:xfrm>
              <a:off x="8856133" y="734491"/>
              <a:ext cx="869239" cy="1271117"/>
              <a:chOff x="7755915" y="2578474"/>
              <a:chExt cx="1262295" cy="1472211"/>
            </a:xfrm>
          </p:grpSpPr>
          <p:grpSp>
            <p:nvGrpSpPr>
              <p:cNvPr id="213" name="Group 212"/>
              <p:cNvGrpSpPr/>
              <p:nvPr/>
            </p:nvGrpSpPr>
            <p:grpSpPr>
              <a:xfrm>
                <a:off x="7755915" y="2578474"/>
                <a:ext cx="707596" cy="683579"/>
                <a:chOff x="7224599" y="2043344"/>
                <a:chExt cx="707596" cy="683579"/>
              </a:xfrm>
            </p:grpSpPr>
            <p:sp>
              <p:nvSpPr>
                <p:cNvPr id="219" name="Isosceles Triangle 218"/>
                <p:cNvSpPr/>
                <p:nvPr/>
              </p:nvSpPr>
              <p:spPr>
                <a:xfrm>
                  <a:off x="7430605" y="2043344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0" name="Oval 219"/>
                <p:cNvSpPr/>
                <p:nvPr/>
              </p:nvSpPr>
              <p:spPr>
                <a:xfrm>
                  <a:off x="7224599" y="2426794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1" name="Rectangle 220"/>
                <p:cNvSpPr/>
                <p:nvPr/>
              </p:nvSpPr>
              <p:spPr>
                <a:xfrm>
                  <a:off x="7710253" y="2442838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14" name="Group 213"/>
              <p:cNvGrpSpPr/>
              <p:nvPr/>
            </p:nvGrpSpPr>
            <p:grpSpPr>
              <a:xfrm>
                <a:off x="7962553" y="3405575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15" name="Rounded Rectangle 214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6" name="Rounded Rectangle 215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7" name="Rounded Rectangle 216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8" name="Rounded Rectangle 217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22" name="Group 221"/>
            <p:cNvGrpSpPr/>
            <p:nvPr/>
          </p:nvGrpSpPr>
          <p:grpSpPr>
            <a:xfrm>
              <a:off x="11118476" y="844938"/>
              <a:ext cx="855460" cy="1005847"/>
              <a:chOff x="10060696" y="2495616"/>
              <a:chExt cx="1308273" cy="1369123"/>
            </a:xfrm>
          </p:grpSpPr>
          <p:grpSp>
            <p:nvGrpSpPr>
              <p:cNvPr id="223" name="Group 222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9" name="Diamond 22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0" name="Diamond 22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1" name="Oval 23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2" name="Oval 23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24" name="Group 223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5" name="Diamond 224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6" name="Diamond 225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7" name="Oval 226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28" name="Oval 227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233" name="Group 232"/>
            <p:cNvGrpSpPr/>
            <p:nvPr/>
          </p:nvGrpSpPr>
          <p:grpSpPr>
            <a:xfrm>
              <a:off x="1556236" y="2650090"/>
              <a:ext cx="10337711" cy="1298952"/>
              <a:chOff x="1706801" y="2929207"/>
              <a:chExt cx="10337711" cy="1298952"/>
            </a:xfrm>
          </p:grpSpPr>
          <p:grpSp>
            <p:nvGrpSpPr>
              <p:cNvPr id="234" name="Group 233"/>
              <p:cNvGrpSpPr/>
              <p:nvPr/>
            </p:nvGrpSpPr>
            <p:grpSpPr>
              <a:xfrm>
                <a:off x="3818687" y="3030507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277" name="Group 276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282" name="Rounded Rectangle 281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3" name="Isosceles Triangle 282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4" name="Oval 283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78" name="Group 277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9" name="Diamond 278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0" name="Right Triangle 279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81" name="Hexagon 280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5" name="Group 234"/>
              <p:cNvGrpSpPr/>
              <p:nvPr/>
            </p:nvGrpSpPr>
            <p:grpSpPr>
              <a:xfrm>
                <a:off x="6384376" y="2992805"/>
                <a:ext cx="532195" cy="1225042"/>
                <a:chOff x="5847266" y="4965708"/>
                <a:chExt cx="766484" cy="1455729"/>
              </a:xfrm>
            </p:grpSpPr>
            <p:grpSp>
              <p:nvGrpSpPr>
                <p:cNvPr id="269" name="Group 268"/>
                <p:cNvGrpSpPr/>
                <p:nvPr/>
              </p:nvGrpSpPr>
              <p:grpSpPr>
                <a:xfrm>
                  <a:off x="5847266" y="4965708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4" name="Diamond 27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5" name="Right Triangle 27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6" name="Hexagon 27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6307471" y="5409382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71" name="Diamond 270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2" name="Right Triangle 271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3" name="Hexagon 272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6" name="Group 235"/>
              <p:cNvGrpSpPr/>
              <p:nvPr/>
            </p:nvGrpSpPr>
            <p:grpSpPr>
              <a:xfrm>
                <a:off x="9095956" y="2929207"/>
                <a:ext cx="559752" cy="1106751"/>
                <a:chOff x="9372572" y="4717908"/>
                <a:chExt cx="766385" cy="1486926"/>
              </a:xfrm>
            </p:grpSpPr>
            <p:grpSp>
              <p:nvGrpSpPr>
                <p:cNvPr id="261" name="Group 260"/>
                <p:cNvGrpSpPr/>
                <p:nvPr/>
              </p:nvGrpSpPr>
              <p:grpSpPr>
                <a:xfrm>
                  <a:off x="9431361" y="5521255"/>
                  <a:ext cx="707596" cy="683579"/>
                  <a:chOff x="7224599" y="2043344"/>
                  <a:chExt cx="707596" cy="683579"/>
                </a:xfrm>
              </p:grpSpPr>
              <p:sp>
                <p:nvSpPr>
                  <p:cNvPr id="266" name="Isosceles Triangle 265"/>
                  <p:cNvSpPr/>
                  <p:nvPr/>
                </p:nvSpPr>
                <p:spPr>
                  <a:xfrm>
                    <a:off x="7430605" y="2043344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7" name="Oval 266"/>
                  <p:cNvSpPr/>
                  <p:nvPr/>
                </p:nvSpPr>
                <p:spPr>
                  <a:xfrm>
                    <a:off x="7224599" y="2426794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>
                  <a:xfrm>
                    <a:off x="7710253" y="2442838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62" name="Group 261"/>
                <p:cNvGrpSpPr/>
                <p:nvPr/>
              </p:nvGrpSpPr>
              <p:grpSpPr>
                <a:xfrm>
                  <a:off x="9372572" y="4717908"/>
                  <a:ext cx="707596" cy="683579"/>
                  <a:chOff x="7224599" y="2043344"/>
                  <a:chExt cx="707596" cy="683579"/>
                </a:xfrm>
              </p:grpSpPr>
              <p:sp>
                <p:nvSpPr>
                  <p:cNvPr id="263" name="Isosceles Triangle 262"/>
                  <p:cNvSpPr/>
                  <p:nvPr/>
                </p:nvSpPr>
                <p:spPr>
                  <a:xfrm>
                    <a:off x="7430605" y="2043344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4" name="Oval 263"/>
                  <p:cNvSpPr/>
                  <p:nvPr/>
                </p:nvSpPr>
                <p:spPr>
                  <a:xfrm>
                    <a:off x="7224599" y="2426794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5" name="Rectangle 264"/>
                  <p:cNvSpPr/>
                  <p:nvPr/>
                </p:nvSpPr>
                <p:spPr>
                  <a:xfrm>
                    <a:off x="7710253" y="2442838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7" name="Group 236"/>
              <p:cNvGrpSpPr/>
              <p:nvPr/>
            </p:nvGrpSpPr>
            <p:grpSpPr>
              <a:xfrm>
                <a:off x="1706801" y="2967373"/>
                <a:ext cx="800087" cy="1260786"/>
                <a:chOff x="391771" y="5066355"/>
                <a:chExt cx="1052178" cy="1639669"/>
              </a:xfrm>
            </p:grpSpPr>
            <p:grpSp>
              <p:nvGrpSpPr>
                <p:cNvPr id="248" name="Group 247"/>
                <p:cNvGrpSpPr/>
                <p:nvPr/>
              </p:nvGrpSpPr>
              <p:grpSpPr>
                <a:xfrm>
                  <a:off x="417492" y="506635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57" name="Diamond 256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8" name="Diamond 257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9" name="Oval 258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0" name="Oval 259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9" name="Group 248"/>
                <p:cNvGrpSpPr/>
                <p:nvPr/>
              </p:nvGrpSpPr>
              <p:grpSpPr>
                <a:xfrm>
                  <a:off x="391771" y="5858208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54" name="Hexagon 253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55" name="Picture 254"/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56" name="Diamond 255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50" name="Group 249"/>
                <p:cNvGrpSpPr/>
                <p:nvPr/>
              </p:nvGrpSpPr>
              <p:grpSpPr>
                <a:xfrm>
                  <a:off x="1137670" y="5250304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251" name="Diamond 250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2" name="Right Triangle 251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3" name="Hexagon 252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238" name="Group 237"/>
              <p:cNvGrpSpPr/>
              <p:nvPr/>
            </p:nvGrpSpPr>
            <p:grpSpPr>
              <a:xfrm>
                <a:off x="11020116" y="3099762"/>
                <a:ext cx="1024396" cy="807868"/>
                <a:chOff x="10144661" y="5176848"/>
                <a:chExt cx="1360202" cy="961403"/>
              </a:xfrm>
            </p:grpSpPr>
            <p:grpSp>
              <p:nvGrpSpPr>
                <p:cNvPr id="239" name="Group 238"/>
                <p:cNvGrpSpPr/>
                <p:nvPr/>
              </p:nvGrpSpPr>
              <p:grpSpPr>
                <a:xfrm>
                  <a:off x="10144661" y="5176848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4" name="Diamond 24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5" name="Diamond 24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6" name="Oval 24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7" name="Oval 24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40" name="Group 239"/>
                <p:cNvGrpSpPr/>
                <p:nvPr/>
              </p:nvGrpSpPr>
              <p:grpSpPr>
                <a:xfrm>
                  <a:off x="10856793" y="5392528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241" name="Rectangle 240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2" name="Oval 241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43" name="Right Triangle 242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285" name="TextBox 284"/>
            <p:cNvSpPr txBox="1"/>
            <p:nvPr/>
          </p:nvSpPr>
          <p:spPr>
            <a:xfrm>
              <a:off x="-15415" y="5976516"/>
              <a:ext cx="175291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1</a:t>
              </a:r>
            </a:p>
          </p:txBody>
        </p:sp>
        <p:sp>
          <p:nvSpPr>
            <p:cNvPr id="286" name="TextBox 285"/>
            <p:cNvSpPr txBox="1"/>
            <p:nvPr/>
          </p:nvSpPr>
          <p:spPr>
            <a:xfrm>
              <a:off x="-15415" y="4593113"/>
              <a:ext cx="197150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2: </a:t>
              </a:r>
            </a:p>
          </p:txBody>
        </p:sp>
        <p:sp>
          <p:nvSpPr>
            <p:cNvPr id="287" name="TextBox 286"/>
            <p:cNvSpPr txBox="1"/>
            <p:nvPr/>
          </p:nvSpPr>
          <p:spPr>
            <a:xfrm>
              <a:off x="-46028" y="1828651"/>
              <a:ext cx="1971508" cy="6079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Layer 3: </a:t>
              </a:r>
            </a:p>
          </p:txBody>
        </p:sp>
        <p:grpSp>
          <p:nvGrpSpPr>
            <p:cNvPr id="288" name="Group 287"/>
            <p:cNvGrpSpPr/>
            <p:nvPr/>
          </p:nvGrpSpPr>
          <p:grpSpPr>
            <a:xfrm>
              <a:off x="1965532" y="4602384"/>
              <a:ext cx="561025" cy="651143"/>
              <a:chOff x="1189608" y="2114366"/>
              <a:chExt cx="648070" cy="745723"/>
            </a:xfrm>
          </p:grpSpPr>
          <p:sp>
            <p:nvSpPr>
              <p:cNvPr id="289" name="Rectangle 288"/>
              <p:cNvSpPr/>
              <p:nvPr/>
            </p:nvSpPr>
            <p:spPr>
              <a:xfrm>
                <a:off x="1189608" y="2114366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544715" y="2309673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1" name="Right Triangle 290"/>
              <p:cNvSpPr/>
              <p:nvPr/>
            </p:nvSpPr>
            <p:spPr>
              <a:xfrm>
                <a:off x="1522520" y="2584882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2" name="Group 291"/>
            <p:cNvGrpSpPr/>
            <p:nvPr/>
          </p:nvGrpSpPr>
          <p:grpSpPr>
            <a:xfrm>
              <a:off x="3656728" y="4600152"/>
              <a:ext cx="506764" cy="755467"/>
              <a:chOff x="2880803" y="2114366"/>
              <a:chExt cx="681755" cy="847816"/>
            </a:xfrm>
          </p:grpSpPr>
          <p:sp>
            <p:nvSpPr>
              <p:cNvPr id="293" name="Hexagon 292"/>
              <p:cNvSpPr/>
              <p:nvPr/>
            </p:nvSpPr>
            <p:spPr>
              <a:xfrm>
                <a:off x="2880803" y="2114366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9427" y="2413986"/>
                <a:ext cx="280440" cy="286537"/>
              </a:xfrm>
              <a:prstGeom prst="rect">
                <a:avLst/>
              </a:prstGeom>
            </p:spPr>
          </p:pic>
          <p:sp>
            <p:nvSpPr>
              <p:cNvPr id="295" name="Diamond 294"/>
              <p:cNvSpPr/>
              <p:nvPr/>
            </p:nvSpPr>
            <p:spPr>
              <a:xfrm>
                <a:off x="3278472" y="2686975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296" name="Group 295"/>
            <p:cNvGrpSpPr/>
            <p:nvPr/>
          </p:nvGrpSpPr>
          <p:grpSpPr>
            <a:xfrm>
              <a:off x="5321291" y="4589181"/>
              <a:ext cx="488164" cy="526741"/>
              <a:chOff x="4545366" y="2078855"/>
              <a:chExt cx="670263" cy="643630"/>
            </a:xfrm>
          </p:grpSpPr>
          <p:sp>
            <p:nvSpPr>
              <p:cNvPr id="297" name="Rounded Rectangle 296"/>
              <p:cNvSpPr/>
              <p:nvPr/>
            </p:nvSpPr>
            <p:spPr>
              <a:xfrm>
                <a:off x="4545366" y="2078855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8" name="Isosceles Triangle 297"/>
              <p:cNvSpPr/>
              <p:nvPr/>
            </p:nvSpPr>
            <p:spPr>
              <a:xfrm>
                <a:off x="4603070" y="2447278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4922666" y="2354062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0" name="Group 299"/>
            <p:cNvGrpSpPr/>
            <p:nvPr/>
          </p:nvGrpSpPr>
          <p:grpSpPr>
            <a:xfrm>
              <a:off x="6820777" y="4460867"/>
              <a:ext cx="216745" cy="859656"/>
              <a:chOff x="6019057" y="2043344"/>
              <a:chExt cx="306279" cy="1012055"/>
            </a:xfrm>
          </p:grpSpPr>
          <p:sp>
            <p:nvSpPr>
              <p:cNvPr id="301" name="Diamond 300"/>
              <p:cNvSpPr/>
              <p:nvPr/>
            </p:nvSpPr>
            <p:spPr>
              <a:xfrm>
                <a:off x="6019057" y="2043344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2" name="Right Triangle 301"/>
              <p:cNvSpPr/>
              <p:nvPr/>
            </p:nvSpPr>
            <p:spPr>
              <a:xfrm>
                <a:off x="6085639" y="2411768"/>
                <a:ext cx="239697" cy="275207"/>
              </a:xfrm>
              <a:prstGeom prst="rt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3" name="Hexagon 302"/>
              <p:cNvSpPr/>
              <p:nvPr/>
            </p:nvSpPr>
            <p:spPr>
              <a:xfrm>
                <a:off x="6045690" y="2780192"/>
                <a:ext cx="257453" cy="275207"/>
              </a:xfrm>
              <a:prstGeom prst="hexagon">
                <a:avLst/>
              </a:prstGeom>
              <a:solidFill>
                <a:schemeClr val="tx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4" name="Group 303"/>
            <p:cNvGrpSpPr/>
            <p:nvPr/>
          </p:nvGrpSpPr>
          <p:grpSpPr>
            <a:xfrm>
              <a:off x="9608800" y="4696850"/>
              <a:ext cx="810421" cy="542596"/>
              <a:chOff x="8445270" y="1994516"/>
              <a:chExt cx="1055657" cy="645110"/>
            </a:xfrm>
          </p:grpSpPr>
          <p:sp>
            <p:nvSpPr>
              <p:cNvPr id="305" name="Rounded Rectangle 304"/>
              <p:cNvSpPr/>
              <p:nvPr/>
            </p:nvSpPr>
            <p:spPr>
              <a:xfrm>
                <a:off x="8445270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6" name="Rounded Rectangle 305"/>
              <p:cNvSpPr/>
              <p:nvPr/>
            </p:nvSpPr>
            <p:spPr>
              <a:xfrm>
                <a:off x="8635356" y="2354061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7" name="Rounded Rectangle 306"/>
              <p:cNvSpPr/>
              <p:nvPr/>
            </p:nvSpPr>
            <p:spPr>
              <a:xfrm>
                <a:off x="9049989" y="2364419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08" name="Rounded Rectangle 307"/>
              <p:cNvSpPr/>
              <p:nvPr/>
            </p:nvSpPr>
            <p:spPr>
              <a:xfrm>
                <a:off x="9154698" y="1994516"/>
                <a:ext cx="346229" cy="275207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09" name="Group 308"/>
            <p:cNvGrpSpPr/>
            <p:nvPr/>
          </p:nvGrpSpPr>
          <p:grpSpPr>
            <a:xfrm>
              <a:off x="8152923" y="4606803"/>
              <a:ext cx="661124" cy="665958"/>
              <a:chOff x="7224599" y="2043344"/>
              <a:chExt cx="707596" cy="683579"/>
            </a:xfrm>
          </p:grpSpPr>
          <p:sp>
            <p:nvSpPr>
              <p:cNvPr id="310" name="Isosceles Triangle 309"/>
              <p:cNvSpPr/>
              <p:nvPr/>
            </p:nvSpPr>
            <p:spPr>
              <a:xfrm>
                <a:off x="7430605" y="2043344"/>
                <a:ext cx="230820" cy="275207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7224599" y="2426794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2" name="Rectangle 311"/>
              <p:cNvSpPr/>
              <p:nvPr/>
            </p:nvSpPr>
            <p:spPr>
              <a:xfrm>
                <a:off x="7710253" y="2442838"/>
                <a:ext cx="221942" cy="284085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313" name="Group 312"/>
            <p:cNvGrpSpPr/>
            <p:nvPr/>
          </p:nvGrpSpPr>
          <p:grpSpPr>
            <a:xfrm>
              <a:off x="11236389" y="4641855"/>
              <a:ext cx="511227" cy="693787"/>
              <a:chOff x="10441619" y="1994516"/>
              <a:chExt cx="612558" cy="812306"/>
            </a:xfrm>
          </p:grpSpPr>
          <p:sp>
            <p:nvSpPr>
              <p:cNvPr id="314" name="Diamond 313"/>
              <p:cNvSpPr/>
              <p:nvPr/>
            </p:nvSpPr>
            <p:spPr>
              <a:xfrm>
                <a:off x="10441619" y="1994516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5" name="Diamond 314"/>
              <p:cNvSpPr/>
              <p:nvPr/>
            </p:nvSpPr>
            <p:spPr>
              <a:xfrm>
                <a:off x="10441619" y="2318551"/>
                <a:ext cx="284086" cy="275207"/>
              </a:xfrm>
              <a:prstGeom prst="diamond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10756776" y="2151587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10761214" y="2531615"/>
                <a:ext cx="292963" cy="275207"/>
              </a:xfrm>
              <a:prstGeom prst="ellipse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318" name="Straight Connector 317"/>
            <p:cNvCxnSpPr/>
            <p:nvPr/>
          </p:nvCxnSpPr>
          <p:spPr>
            <a:xfrm>
              <a:off x="1720036" y="5629337"/>
              <a:ext cx="9882361" cy="3833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1739301" y="4316296"/>
              <a:ext cx="9882361" cy="38336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1" name="TextBox 320"/>
          <p:cNvSpPr txBox="1"/>
          <p:nvPr/>
        </p:nvSpPr>
        <p:spPr>
          <a:xfrm>
            <a:off x="2520081" y="31683"/>
            <a:ext cx="4763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Advantage of Hierarchical Features?</a:t>
            </a:r>
          </a:p>
        </p:txBody>
      </p:sp>
      <p:sp>
        <p:nvSpPr>
          <p:cNvPr id="322" name="TextBox 321"/>
          <p:cNvSpPr txBox="1"/>
          <p:nvPr/>
        </p:nvSpPr>
        <p:spPr>
          <a:xfrm>
            <a:off x="5193821" y="1778957"/>
            <a:ext cx="39304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500" dirty="0"/>
              <a:t>By learning and sharing statistical similarities </a:t>
            </a:r>
          </a:p>
          <a:p>
            <a:r>
              <a:rPr lang="en-US" sz="1500" dirty="0"/>
              <a:t>      within high-level motifs, we better leverage</a:t>
            </a:r>
          </a:p>
          <a:p>
            <a:r>
              <a:rPr lang="en-US" sz="1500" dirty="0"/>
              <a:t>      all training data</a:t>
            </a:r>
          </a:p>
          <a:p>
            <a:endParaRPr lang="en-US" sz="1500" dirty="0"/>
          </a:p>
          <a:p>
            <a:endParaRPr lang="en-US" sz="1500" dirty="0"/>
          </a:p>
          <a:p>
            <a:pPr marL="257175" indent="-257175">
              <a:buFont typeface="Wingdings" panose="05000000000000000000" pitchFamily="2" charset="2"/>
              <a:buChar char="§"/>
            </a:pPr>
            <a:r>
              <a:rPr lang="en-US" sz="1500" dirty="0"/>
              <a:t>If we do not use such a hierarchy, top-level</a:t>
            </a:r>
          </a:p>
          <a:p>
            <a:r>
              <a:rPr lang="en-US" sz="1500" dirty="0"/>
              <a:t>      motifs would be learned in isolation of </a:t>
            </a:r>
          </a:p>
          <a:p>
            <a:r>
              <a:rPr lang="en-US" sz="1500" dirty="0"/>
              <a:t>      each other</a:t>
            </a:r>
          </a:p>
        </p:txBody>
      </p:sp>
      <p:sp>
        <p:nvSpPr>
          <p:cNvPr id="323" name="Rectangle 322"/>
          <p:cNvSpPr/>
          <p:nvPr/>
        </p:nvSpPr>
        <p:spPr>
          <a:xfrm>
            <a:off x="754254" y="1473406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4" name="Rectangle 323"/>
          <p:cNvSpPr/>
          <p:nvPr/>
        </p:nvSpPr>
        <p:spPr>
          <a:xfrm>
            <a:off x="4362932" y="150264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5" name="Rectangle 324"/>
          <p:cNvSpPr/>
          <p:nvPr/>
        </p:nvSpPr>
        <p:spPr>
          <a:xfrm>
            <a:off x="4570348" y="172983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6" name="Rectangle 325"/>
          <p:cNvSpPr/>
          <p:nvPr/>
        </p:nvSpPr>
        <p:spPr>
          <a:xfrm>
            <a:off x="4279161" y="2528443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7" name="Rectangle 326"/>
          <p:cNvSpPr/>
          <p:nvPr/>
        </p:nvSpPr>
        <p:spPr>
          <a:xfrm>
            <a:off x="624308" y="2433914"/>
            <a:ext cx="257531" cy="40560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/>
          <p:cNvSpPr/>
          <p:nvPr/>
        </p:nvSpPr>
        <p:spPr>
          <a:xfrm>
            <a:off x="825371" y="3591948"/>
            <a:ext cx="242815" cy="2047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8" name="Rectangle 327"/>
          <p:cNvSpPr/>
          <p:nvPr/>
        </p:nvSpPr>
        <p:spPr>
          <a:xfrm>
            <a:off x="2643872" y="3456727"/>
            <a:ext cx="242815" cy="20479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9615948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DADED-621D-4777-A731-F7C33108A96A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CD4A7-DE51-4B9F-B8BF-B329E3429291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06BA19-F480-4511-904F-249C49AB6283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28976B-6CDC-4F75-B786-14367773C748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ADAFB2-DBA2-461F-AC8D-3E504E2C1776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2ADAFB2-DBA2-461F-AC8D-3E504E2C17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3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51A2F0-27FE-4898-A764-D7A4F86EF44E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351A2F0-27FE-4898-A764-D7A4F86EF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4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13F685BF-D423-4380-B92D-817E41D688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522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7A548C3-C961-4C6B-849D-145F45C44DB0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E4296C-7C59-4BFA-93D5-B35325D2BCDA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25882-376B-436C-B039-DADE34DB9586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89D0B09-1349-4559-9730-263EB23A9721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9A93303-5249-4F06-BF77-EB503C5B144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571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F9E332-66DB-4109-9F98-D7052E73ECAC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7984EC-24E6-4F79-A6B3-E0B5243F5E9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56237-2D94-4DB4-877B-BFEB98DAD53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ECDF-5F8A-4FA3-B650-FA5B2B97D202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B36FFBA-8B43-4A6B-8914-669FD242139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29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63B966-E9AF-4D66-B69F-BD3C5D837D4C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F5F3A-D65B-4F90-8D26-F903835D22F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68F4-8403-4E88-86B0-829A52B195A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74E618-DE40-4557-A3C4-2D85BC040DEC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8B2146A-F643-43F5-99B5-5AAA0635D6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904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A92074-E7A9-4779-AF77-BF8D22723138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AB0382-E6A8-46AD-9402-DAD15DB639F4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8A02-3A97-48C9-B927-34386E5B35EB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2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3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FBF65-19C4-4314-8598-28DB5E4971BA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9CA2652-08CB-46FF-82C2-D172203D2ED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50692" y="603504"/>
            <a:ext cx="2641063" cy="412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57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/>
              <p:nvPr/>
            </p:nvSpPr>
            <p:spPr>
              <a:xfrm>
                <a:off x="6174217" y="1756859"/>
                <a:ext cx="984180" cy="626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217" y="1756859"/>
                <a:ext cx="984180" cy="626005"/>
              </a:xfrm>
              <a:prstGeom prst="rect">
                <a:avLst/>
              </a:prstGeom>
              <a:blipFill>
                <a:blip r:embed="rId3"/>
                <a:stretch>
                  <a:fillRect l="-65823" t="-103922" r="-1266" b="-1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949D-33ED-4BC8-92FA-05D8607763F1}"/>
                  </a:ext>
                </a:extLst>
              </p:cNvPr>
              <p:cNvSpPr txBox="1"/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Filter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AF949D-33ED-4BC8-92FA-05D8607763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blipFill>
                <a:blip r:embed="rId4"/>
                <a:stretch>
                  <a:fillRect l="-14035" t="-23529" r="-10526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phic 1">
            <a:extLst>
              <a:ext uri="{FF2B5EF4-FFF2-40B4-BE49-F238E27FC236}">
                <a16:creationId xmlns:a16="http://schemas.microsoft.com/office/drawing/2014/main" id="{3E46B104-6762-4059-A3CA-73D3352D8B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741" y="1600200"/>
            <a:ext cx="8722519" cy="1943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A32F-C1AC-4FDF-BBB0-BC89A535919A}"/>
                  </a:ext>
                </a:extLst>
              </p:cNvPr>
              <p:cNvSpPr txBox="1"/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Input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B7A32F-C1AC-4FDF-BBB0-BC89A5359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blipFill>
                <a:blip r:embed="rId7"/>
                <a:stretch>
                  <a:fillRect l="-13725" t="-23529" r="-11765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9930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E46B104-6762-4059-A3CA-73D3352D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26471"/>
          <a:stretch/>
        </p:blipFill>
        <p:spPr>
          <a:xfrm>
            <a:off x="210741" y="1600200"/>
            <a:ext cx="8722519" cy="1428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3265618" y="100852"/>
            <a:ext cx="261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2D Spatial Convolution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004764-9529-4BF5-BB86-1AF789832DD2}"/>
              </a:ext>
            </a:extLst>
          </p:cNvPr>
          <p:cNvSpPr/>
          <p:nvPr/>
        </p:nvSpPr>
        <p:spPr>
          <a:xfrm>
            <a:off x="3948953" y="1516820"/>
            <a:ext cx="5038165" cy="20959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/>
              <p:nvPr/>
            </p:nvSpPr>
            <p:spPr>
              <a:xfrm>
                <a:off x="4496945" y="2191647"/>
                <a:ext cx="984180" cy="626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ED666E9-3B63-4E09-B377-75DA9594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6945" y="2191647"/>
                <a:ext cx="984180" cy="626005"/>
              </a:xfrm>
              <a:prstGeom prst="rect">
                <a:avLst/>
              </a:prstGeom>
              <a:blipFill>
                <a:blip r:embed="rId5"/>
                <a:stretch>
                  <a:fillRect l="-65823" t="-108000" r="-1266" b="-17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DFDF8-FD27-4E61-80C6-1600F63B3EF7}"/>
                  </a:ext>
                </a:extLst>
              </p:cNvPr>
              <p:cNvSpPr txBox="1"/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Filter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DFDF8-FD27-4E61-80C6-1600F63B3E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740" y="1309071"/>
                <a:ext cx="718210" cy="207749"/>
              </a:xfrm>
              <a:prstGeom prst="rect">
                <a:avLst/>
              </a:prstGeom>
              <a:blipFill>
                <a:blip r:embed="rId6"/>
                <a:stretch>
                  <a:fillRect l="-14035" t="-23529" r="-10526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D86B78-681D-4887-93B6-5C2851C2A21A}"/>
                  </a:ext>
                </a:extLst>
              </p:cNvPr>
              <p:cNvSpPr txBox="1"/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Input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D86B78-681D-4887-93B6-5C2851C2A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247" y="1293936"/>
                <a:ext cx="629083" cy="207749"/>
              </a:xfrm>
              <a:prstGeom prst="rect">
                <a:avLst/>
              </a:prstGeom>
              <a:blipFill>
                <a:blip r:embed="rId7"/>
                <a:stretch>
                  <a:fillRect l="-13725" t="-23529" r="-11765" b="-5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2345A53A-4705-4B00-9883-601A657406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048" y="1600200"/>
            <a:ext cx="1942595" cy="162314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107EA1-01E3-4119-B1EE-375B00849E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5006" y="1600200"/>
            <a:ext cx="1947775" cy="162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61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895764-46FC-4A64-A735-6519F7540923}"/>
              </a:ext>
            </a:extLst>
          </p:cNvPr>
          <p:cNvGrpSpPr/>
          <p:nvPr/>
        </p:nvGrpSpPr>
        <p:grpSpPr>
          <a:xfrm>
            <a:off x="3228519" y="3200870"/>
            <a:ext cx="446994" cy="508226"/>
            <a:chOff x="302079" y="1763485"/>
            <a:chExt cx="3175907" cy="35106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0CD5F6-42BC-4FC5-943F-1FBF98C77DCD}"/>
                </a:ext>
              </a:extLst>
            </p:cNvPr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E699A62-0BD2-4D66-8D95-C852EF1F3D6A}"/>
                </a:ext>
              </a:extLst>
            </p:cNvPr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2F2D5A80-2C8E-40C0-B164-19732F1A49E1}"/>
                  </a:ext>
                </a:extLst>
              </p:cNvPr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57" name="Diamond 56">
                  <a:extLst>
                    <a:ext uri="{FF2B5EF4-FFF2-40B4-BE49-F238E27FC236}">
                      <a16:creationId xmlns:a16="http://schemas.microsoft.com/office/drawing/2014/main" id="{E5BCD21B-74CD-4DA1-A302-23DBCBA45C33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8" name="Diamond 57">
                  <a:extLst>
                    <a:ext uri="{FF2B5EF4-FFF2-40B4-BE49-F238E27FC236}">
                      <a16:creationId xmlns:a16="http://schemas.microsoft.com/office/drawing/2014/main" id="{3F0B7038-5DB5-47B3-A3FC-9A07F9A0AECC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94714DD-97AF-4258-BD32-ED873AFF57ED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2C7D4760-247F-427B-95B3-D439376FA875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662013C-B637-422E-AE28-8D97F5FD46E8}"/>
                  </a:ext>
                </a:extLst>
              </p:cNvPr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5CF73118-F646-4076-BF66-0B544291C26B}"/>
                    </a:ext>
                  </a:extLst>
                </p:cNvPr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FC8F1C75-C1F8-4447-AF34-5AD66319F945}"/>
                    </a:ext>
                  </a:extLst>
                </p:cNvPr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6" name="Right Triangle 55">
                  <a:extLst>
                    <a:ext uri="{FF2B5EF4-FFF2-40B4-BE49-F238E27FC236}">
                      <a16:creationId xmlns:a16="http://schemas.microsoft.com/office/drawing/2014/main" id="{25EC3CF8-9A29-4485-8703-63CAF2C1D150}"/>
                    </a:ext>
                  </a:extLst>
                </p:cNvPr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8381CA2-CDDE-4221-ACCF-141F0B184A8D}"/>
                  </a:ext>
                </a:extLst>
              </p:cNvPr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51" name="Rounded Rectangle 42">
                  <a:extLst>
                    <a:ext uri="{FF2B5EF4-FFF2-40B4-BE49-F238E27FC236}">
                      <a16:creationId xmlns:a16="http://schemas.microsoft.com/office/drawing/2014/main" id="{67671157-2596-423E-AEE4-A01D052841B3}"/>
                    </a:ext>
                  </a:extLst>
                </p:cNvPr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Isosceles Triangle 51">
                  <a:extLst>
                    <a:ext uri="{FF2B5EF4-FFF2-40B4-BE49-F238E27FC236}">
                      <a16:creationId xmlns:a16="http://schemas.microsoft.com/office/drawing/2014/main" id="{35316304-8551-47C2-84EB-F7C89C25A579}"/>
                    </a:ext>
                  </a:extLst>
                </p:cNvPr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1436D7AF-67CE-4D89-8FC0-FD23A6B26288}"/>
                    </a:ext>
                  </a:extLst>
                </p:cNvPr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3514A8-9E5B-4EFC-9B57-FE4C9ED9A1BD}"/>
                </a:ext>
              </a:extLst>
            </p:cNvPr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8866699-7117-4950-BADC-03BF3F154F83}"/>
                  </a:ext>
                </a:extLst>
              </p:cNvPr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45" name="Rounded Rectangle 36">
                  <a:extLst>
                    <a:ext uri="{FF2B5EF4-FFF2-40B4-BE49-F238E27FC236}">
                      <a16:creationId xmlns:a16="http://schemas.microsoft.com/office/drawing/2014/main" id="{34262F84-3664-4B28-B843-D6502E2794A8}"/>
                    </a:ext>
                  </a:extLst>
                </p:cNvPr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6" name="Isosceles Triangle 45">
                  <a:extLst>
                    <a:ext uri="{FF2B5EF4-FFF2-40B4-BE49-F238E27FC236}">
                      <a16:creationId xmlns:a16="http://schemas.microsoft.com/office/drawing/2014/main" id="{B3E39F1C-311F-4ACC-873A-327A3851C684}"/>
                    </a:ext>
                  </a:extLst>
                </p:cNvPr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184053EC-7E1F-4252-936E-6F7A57A89758}"/>
                    </a:ext>
                  </a:extLst>
                </p:cNvPr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EE3FE83-4E52-4FA3-A30A-515BCCF3643A}"/>
                  </a:ext>
                </a:extLst>
              </p:cNvPr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42" name="Diamond 41">
                  <a:extLst>
                    <a:ext uri="{FF2B5EF4-FFF2-40B4-BE49-F238E27FC236}">
                      <a16:creationId xmlns:a16="http://schemas.microsoft.com/office/drawing/2014/main" id="{4B03C598-648D-4E11-B913-4025334FD151}"/>
                    </a:ext>
                  </a:extLst>
                </p:cNvPr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3" name="Right Triangle 42">
                  <a:extLst>
                    <a:ext uri="{FF2B5EF4-FFF2-40B4-BE49-F238E27FC236}">
                      <a16:creationId xmlns:a16="http://schemas.microsoft.com/office/drawing/2014/main" id="{CC5A225D-4B0C-4E19-96F6-74039E08BEC1}"/>
                    </a:ext>
                  </a:extLst>
                </p:cNvPr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Hexagon 43">
                  <a:extLst>
                    <a:ext uri="{FF2B5EF4-FFF2-40B4-BE49-F238E27FC236}">
                      <a16:creationId xmlns:a16="http://schemas.microsoft.com/office/drawing/2014/main" id="{2A860170-A7D1-464A-84DD-2D78240E02C2}"/>
                    </a:ext>
                  </a:extLst>
                </p:cNvPr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84E6A24-EAAE-4506-A874-0C6EC8CCF0CF}"/>
                </a:ext>
              </a:extLst>
            </p:cNvPr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7B6054DE-88A9-4620-BACE-E83BB6C6CA5F}"/>
                  </a:ext>
                </a:extLst>
              </p:cNvPr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36" name="Rounded Rectangle 27">
                  <a:extLst>
                    <a:ext uri="{FF2B5EF4-FFF2-40B4-BE49-F238E27FC236}">
                      <a16:creationId xmlns:a16="http://schemas.microsoft.com/office/drawing/2014/main" id="{A619564F-17CA-4873-89CC-05C1335CC6E8}"/>
                    </a:ext>
                  </a:extLst>
                </p:cNvPr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7" name="Rounded Rectangle 28">
                  <a:extLst>
                    <a:ext uri="{FF2B5EF4-FFF2-40B4-BE49-F238E27FC236}">
                      <a16:creationId xmlns:a16="http://schemas.microsoft.com/office/drawing/2014/main" id="{3FFBD8BB-26AC-4EB9-895E-5287F830F417}"/>
                    </a:ext>
                  </a:extLst>
                </p:cNvPr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Rounded Rectangle 29">
                  <a:extLst>
                    <a:ext uri="{FF2B5EF4-FFF2-40B4-BE49-F238E27FC236}">
                      <a16:creationId xmlns:a16="http://schemas.microsoft.com/office/drawing/2014/main" id="{F8E0C623-0400-41B6-8C99-B4620334C2A3}"/>
                    </a:ext>
                  </a:extLst>
                </p:cNvPr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Rounded Rectangle 30">
                  <a:extLst>
                    <a:ext uri="{FF2B5EF4-FFF2-40B4-BE49-F238E27FC236}">
                      <a16:creationId xmlns:a16="http://schemas.microsoft.com/office/drawing/2014/main" id="{4AF5C3B5-258B-484B-9A20-A2A3A8232F0F}"/>
                    </a:ext>
                  </a:extLst>
                </p:cNvPr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D5BADE0-A001-45E4-B4E8-F27AD0DB8367}"/>
                  </a:ext>
                </a:extLst>
              </p:cNvPr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32" name="Diamond 31">
                  <a:extLst>
                    <a:ext uri="{FF2B5EF4-FFF2-40B4-BE49-F238E27FC236}">
                      <a16:creationId xmlns:a16="http://schemas.microsoft.com/office/drawing/2014/main" id="{2427BBCA-25E7-4F3A-B850-8EE0A76EBAF5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3" name="Diamond 32">
                  <a:extLst>
                    <a:ext uri="{FF2B5EF4-FFF2-40B4-BE49-F238E27FC236}">
                      <a16:creationId xmlns:a16="http://schemas.microsoft.com/office/drawing/2014/main" id="{1AD394C1-2BA0-4FA6-A2FD-BCD58957C102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781AD0CE-4F3E-4E1F-8399-AE48415D28A1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6EE4F2C9-D2FC-45A3-B36B-1ED3EEE4BCB2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3687A038-AD9A-4B28-B6B1-6EAA5F9A39E0}"/>
                  </a:ext>
                </a:extLst>
              </p:cNvPr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9" name="Hexagon 28">
                  <a:extLst>
                    <a:ext uri="{FF2B5EF4-FFF2-40B4-BE49-F238E27FC236}">
                      <a16:creationId xmlns:a16="http://schemas.microsoft.com/office/drawing/2014/main" id="{B4BAC5E0-EF1B-4AC7-99AC-A12362B17C99}"/>
                    </a:ext>
                  </a:extLst>
                </p:cNvPr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8E2FE13-4BA3-47A2-83F3-FEE78A351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31" name="Diamond 30">
                  <a:extLst>
                    <a:ext uri="{FF2B5EF4-FFF2-40B4-BE49-F238E27FC236}">
                      <a16:creationId xmlns:a16="http://schemas.microsoft.com/office/drawing/2014/main" id="{22547308-1A3D-41EB-869E-C91022799EB1}"/>
                    </a:ext>
                  </a:extLst>
                </p:cNvPr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670F5B4-EB4E-4867-B953-138FC6478DC6}"/>
                </a:ext>
              </a:extLst>
            </p:cNvPr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28D2A15-B2A5-4AF6-B6FB-7BE8403A22AB}"/>
                  </a:ext>
                </a:extLst>
              </p:cNvPr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22" name="Diamond 21">
                  <a:extLst>
                    <a:ext uri="{FF2B5EF4-FFF2-40B4-BE49-F238E27FC236}">
                      <a16:creationId xmlns:a16="http://schemas.microsoft.com/office/drawing/2014/main" id="{A7490AF0-7D0A-40F5-9EEA-2A6A5B7C156F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3" name="Diamond 22">
                  <a:extLst>
                    <a:ext uri="{FF2B5EF4-FFF2-40B4-BE49-F238E27FC236}">
                      <a16:creationId xmlns:a16="http://schemas.microsoft.com/office/drawing/2014/main" id="{5ADA4BE5-6B84-41B4-91DC-B0CCAFA94B70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4404C7AE-A559-4003-833C-2636CC8F5EC5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9EA9FB26-E0D0-4322-BCE8-F63A1AE394E2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EADA85E-1C61-42B3-9223-D46940767B47}"/>
                  </a:ext>
                </a:extLst>
              </p:cNvPr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8" name="Diamond 17">
                  <a:extLst>
                    <a:ext uri="{FF2B5EF4-FFF2-40B4-BE49-F238E27FC236}">
                      <a16:creationId xmlns:a16="http://schemas.microsoft.com/office/drawing/2014/main" id="{AB37B690-6F25-46E3-B6EF-59A7B13B0644}"/>
                    </a:ext>
                  </a:extLst>
                </p:cNvPr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9" name="Diamond 18">
                  <a:extLst>
                    <a:ext uri="{FF2B5EF4-FFF2-40B4-BE49-F238E27FC236}">
                      <a16:creationId xmlns:a16="http://schemas.microsoft.com/office/drawing/2014/main" id="{46940C71-4A51-47DB-B2DC-D7E463419650}"/>
                    </a:ext>
                  </a:extLst>
                </p:cNvPr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2410726-2D02-487D-943A-2A3FE54F9B38}"/>
                    </a:ext>
                  </a:extLst>
                </p:cNvPr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4D6774A-E2D6-457F-A3FD-38A946C6DCBA}"/>
                    </a:ext>
                  </a:extLst>
                </p:cNvPr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333D4EB-5A46-4F65-B17E-F2A6799A441A}"/>
              </a:ext>
            </a:extLst>
          </p:cNvPr>
          <p:cNvSpPr txBox="1"/>
          <p:nvPr/>
        </p:nvSpPr>
        <p:spPr>
          <a:xfrm>
            <a:off x="2088231" y="3317061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C04C17-70A9-4930-9DEC-CE852527A169}"/>
              </a:ext>
            </a:extLst>
          </p:cNvPr>
          <p:cNvGrpSpPr/>
          <p:nvPr/>
        </p:nvGrpSpPr>
        <p:grpSpPr>
          <a:xfrm>
            <a:off x="3772871" y="1776977"/>
            <a:ext cx="800809" cy="942241"/>
            <a:chOff x="4947337" y="3894439"/>
            <a:chExt cx="1032936" cy="1286500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BBFA4E8-CD00-4D9B-978B-6F6794C8D058}"/>
                </a:ext>
              </a:extLst>
            </p:cNvPr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5AD93A64-0162-418D-BF80-867CF72CDCA4}"/>
                </a:ext>
              </a:extLst>
            </p:cNvPr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168B8FC0-35EA-4B5D-986A-E8849F1D6C5E}"/>
                </a:ext>
              </a:extLst>
            </p:cNvPr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8E7D8207-0A61-4718-83B3-E244C0D5B049}"/>
                </a:ext>
              </a:extLst>
            </p:cNvPr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E468BB7-3F92-4DAB-85D1-AD338A661192}"/>
                </a:ext>
              </a:extLst>
            </p:cNvPr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525E25F-A8EA-42E4-80F9-898A9CF2142B}"/>
                </a:ext>
              </a:extLst>
            </p:cNvPr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A97BF4C6-93A6-4947-9F2E-14BCD12D3BD0}"/>
                </a:ext>
              </a:extLst>
            </p:cNvPr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4633C19-D3AB-4B1C-BF68-BE50490968A6}"/>
              </a:ext>
            </a:extLst>
          </p:cNvPr>
          <p:cNvSpPr txBox="1"/>
          <p:nvPr/>
        </p:nvSpPr>
        <p:spPr>
          <a:xfrm>
            <a:off x="4915400" y="3782057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73863C66-3A45-4C26-AFEF-A22E9E7F4E1D}"/>
              </a:ext>
            </a:extLst>
          </p:cNvPr>
          <p:cNvSpPr/>
          <p:nvPr/>
        </p:nvSpPr>
        <p:spPr>
          <a:xfrm>
            <a:off x="3533497" y="184592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98FB2A-1943-4C66-AFC9-ED12D44FA726}"/>
              </a:ext>
            </a:extLst>
          </p:cNvPr>
          <p:cNvSpPr txBox="1"/>
          <p:nvPr/>
        </p:nvSpPr>
        <p:spPr>
          <a:xfrm>
            <a:off x="2200787" y="2110110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0701B-72B1-48F5-9EFD-AB92DC9E7DF3}"/>
              </a:ext>
            </a:extLst>
          </p:cNvPr>
          <p:cNvGrpSpPr/>
          <p:nvPr/>
        </p:nvGrpSpPr>
        <p:grpSpPr>
          <a:xfrm>
            <a:off x="3745866" y="2874923"/>
            <a:ext cx="723036" cy="680991"/>
            <a:chOff x="2758958" y="5504670"/>
            <a:chExt cx="964048" cy="90798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E54FA61-DD70-4146-B537-AD87BAF3DDE9}"/>
                </a:ext>
              </a:extLst>
            </p:cNvPr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7F506F8-E086-497A-84AF-A0C52FD1816B}"/>
                </a:ext>
              </a:extLst>
            </p:cNvPr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36EEDD-25F5-47F8-A9D1-6BDDB9B151BF}"/>
                </a:ext>
              </a:extLst>
            </p:cNvPr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C79D2-A0CD-4F85-970D-CD0F7DFBD646}"/>
                </a:ext>
              </a:extLst>
            </p:cNvPr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564C85-1D30-4630-90E3-4881C4DEF45F}"/>
              </a:ext>
            </a:extLst>
          </p:cNvPr>
          <p:cNvGrpSpPr/>
          <p:nvPr/>
        </p:nvGrpSpPr>
        <p:grpSpPr>
          <a:xfrm>
            <a:off x="4635766" y="3379385"/>
            <a:ext cx="1240570" cy="144176"/>
            <a:chOff x="3945491" y="6177285"/>
            <a:chExt cx="1654093" cy="192235"/>
          </a:xfrm>
        </p:grpSpPr>
        <p:sp>
          <p:nvSpPr>
            <p:cNvPr id="79" name="Isosceles Triangle 78">
              <a:extLst>
                <a:ext uri="{FF2B5EF4-FFF2-40B4-BE49-F238E27FC236}">
                  <a16:creationId xmlns:a16="http://schemas.microsoft.com/office/drawing/2014/main" id="{8C616D4E-D269-4036-AC6A-5E8AA6DA27F9}"/>
                </a:ext>
              </a:extLst>
            </p:cNvPr>
            <p:cNvSpPr/>
            <p:nvPr/>
          </p:nvSpPr>
          <p:spPr>
            <a:xfrm>
              <a:off x="4489641" y="6221170"/>
              <a:ext cx="72624" cy="106926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0" name="Rounded Rectangle 76">
              <a:extLst>
                <a:ext uri="{FF2B5EF4-FFF2-40B4-BE49-F238E27FC236}">
                  <a16:creationId xmlns:a16="http://schemas.microsoft.com/office/drawing/2014/main" id="{85449521-E296-4FF7-8B87-E38D7D349BCE}"/>
                </a:ext>
              </a:extLst>
            </p:cNvPr>
            <p:cNvSpPr/>
            <p:nvPr/>
          </p:nvSpPr>
          <p:spPr>
            <a:xfrm>
              <a:off x="4723255" y="6224998"/>
              <a:ext cx="108936" cy="106926"/>
            </a:xfrm>
            <a:prstGeom prst="roundRect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1" name="Diamond 80">
              <a:extLst>
                <a:ext uri="{FF2B5EF4-FFF2-40B4-BE49-F238E27FC236}">
                  <a16:creationId xmlns:a16="http://schemas.microsoft.com/office/drawing/2014/main" id="{A0A79240-BC11-4241-8E40-9B270DEC5EF9}"/>
                </a:ext>
              </a:extLst>
            </p:cNvPr>
            <p:cNvSpPr/>
            <p:nvPr/>
          </p:nvSpPr>
          <p:spPr>
            <a:xfrm>
              <a:off x="4986836" y="6226773"/>
              <a:ext cx="89384" cy="106926"/>
            </a:xfrm>
            <a:prstGeom prst="diamond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ight Triangle 81">
              <a:extLst>
                <a:ext uri="{FF2B5EF4-FFF2-40B4-BE49-F238E27FC236}">
                  <a16:creationId xmlns:a16="http://schemas.microsoft.com/office/drawing/2014/main" id="{0A40C278-BF19-4D5B-9561-5F66253C269A}"/>
                </a:ext>
              </a:extLst>
            </p:cNvPr>
            <p:cNvSpPr/>
            <p:nvPr/>
          </p:nvSpPr>
          <p:spPr>
            <a:xfrm>
              <a:off x="5208038" y="6229040"/>
              <a:ext cx="75417" cy="106926"/>
            </a:xfrm>
            <a:prstGeom prst="rtTriangle">
              <a:avLst/>
            </a:prstGeom>
            <a:solidFill>
              <a:schemeClr val="tx1"/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40BE6BF9-430D-4363-9867-C8EEC5532CCD}"/>
                </a:ext>
              </a:extLst>
            </p:cNvPr>
            <p:cNvGrpSpPr/>
            <p:nvPr/>
          </p:nvGrpSpPr>
          <p:grpSpPr>
            <a:xfrm>
              <a:off x="3945491" y="6177285"/>
              <a:ext cx="202300" cy="184329"/>
              <a:chOff x="3984208" y="6182628"/>
              <a:chExt cx="202300" cy="18432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5D0960BB-FD57-42B8-AD62-62DB18CA3A70}"/>
                  </a:ext>
                </a:extLst>
              </p:cNvPr>
              <p:cNvSpPr/>
              <p:nvPr/>
            </p:nvSpPr>
            <p:spPr>
              <a:xfrm>
                <a:off x="4044793" y="6221170"/>
                <a:ext cx="69831" cy="110376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B80F4BB1-BB35-43C6-BABC-A4E68C8F64E2}"/>
                  </a:ext>
                </a:extLst>
              </p:cNvPr>
              <p:cNvSpPr/>
              <p:nvPr/>
            </p:nvSpPr>
            <p:spPr>
              <a:xfrm>
                <a:off x="3984208" y="6182628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014885-3981-4A28-AF59-AA25D4522701}"/>
                </a:ext>
              </a:extLst>
            </p:cNvPr>
            <p:cNvGrpSpPr/>
            <p:nvPr/>
          </p:nvGrpSpPr>
          <p:grpSpPr>
            <a:xfrm>
              <a:off x="4178175" y="6177285"/>
              <a:ext cx="202300" cy="184329"/>
              <a:chOff x="4255598" y="6177285"/>
              <a:chExt cx="202300" cy="184329"/>
            </a:xfrm>
          </p:grpSpPr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9875A398-A200-40D5-ACB3-58F6DFB8A95C}"/>
                  </a:ext>
                </a:extLst>
              </p:cNvPr>
              <p:cNvSpPr/>
              <p:nvPr/>
            </p:nvSpPr>
            <p:spPr>
              <a:xfrm>
                <a:off x="4303582" y="6205495"/>
                <a:ext cx="92177" cy="10692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9FE0F1FB-072C-42F2-B777-4DE8894E4857}"/>
                  </a:ext>
                </a:extLst>
              </p:cNvPr>
              <p:cNvSpPr/>
              <p:nvPr/>
            </p:nvSpPr>
            <p:spPr>
              <a:xfrm>
                <a:off x="4255598" y="6177285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9C6C10F-56C7-457B-AA62-0C4850B5D9DA}"/>
                </a:ext>
              </a:extLst>
            </p:cNvPr>
            <p:cNvSpPr/>
            <p:nvPr/>
          </p:nvSpPr>
          <p:spPr>
            <a:xfrm>
              <a:off x="4434784" y="6184193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801A740-A1CC-4F6F-8A2B-0C3CCC6CA179}"/>
                </a:ext>
              </a:extLst>
            </p:cNvPr>
            <p:cNvSpPr/>
            <p:nvPr/>
          </p:nvSpPr>
          <p:spPr>
            <a:xfrm>
              <a:off x="4677647" y="618419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A884735-DC15-4CEF-AC85-1E1CCFC98633}"/>
                </a:ext>
              </a:extLst>
            </p:cNvPr>
            <p:cNvSpPr/>
            <p:nvPr/>
          </p:nvSpPr>
          <p:spPr>
            <a:xfrm>
              <a:off x="4925555" y="618419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B0C84629-AEDD-428D-B122-430C7F149478}"/>
                </a:ext>
              </a:extLst>
            </p:cNvPr>
            <p:cNvSpPr/>
            <p:nvPr/>
          </p:nvSpPr>
          <p:spPr>
            <a:xfrm>
              <a:off x="5154895" y="6185191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089B937-FFF5-43EB-A521-4A5B954F1493}"/>
                </a:ext>
              </a:extLst>
            </p:cNvPr>
            <p:cNvGrpSpPr/>
            <p:nvPr/>
          </p:nvGrpSpPr>
          <p:grpSpPr>
            <a:xfrm>
              <a:off x="5397284" y="6185191"/>
              <a:ext cx="202300" cy="184329"/>
              <a:chOff x="5508271" y="6177856"/>
              <a:chExt cx="202300" cy="184329"/>
            </a:xfrm>
          </p:grpSpPr>
          <p:sp>
            <p:nvSpPr>
              <p:cNvPr id="90" name="Hexagon 89">
                <a:extLst>
                  <a:ext uri="{FF2B5EF4-FFF2-40B4-BE49-F238E27FC236}">
                    <a16:creationId xmlns:a16="http://schemas.microsoft.com/office/drawing/2014/main" id="{1B7D1E61-2781-44C9-B263-D4D3A4A78D3A}"/>
                  </a:ext>
                </a:extLst>
              </p:cNvPr>
              <p:cNvSpPr/>
              <p:nvPr/>
            </p:nvSpPr>
            <p:spPr>
              <a:xfrm>
                <a:off x="5573689" y="6215986"/>
                <a:ext cx="81004" cy="106926"/>
              </a:xfrm>
              <a:prstGeom prst="hexagon">
                <a:avLst/>
              </a:prstGeom>
              <a:solidFill>
                <a:schemeClr val="tx1"/>
              </a:solidFill>
              <a:ln w="127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DF77B22D-4346-4D9B-A8DA-00D4D9BD2505}"/>
                  </a:ext>
                </a:extLst>
              </p:cNvPr>
              <p:cNvSpPr/>
              <p:nvPr/>
            </p:nvSpPr>
            <p:spPr>
              <a:xfrm>
                <a:off x="5508271" y="6177856"/>
                <a:ext cx="202300" cy="184329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54E577-439D-48BE-8F4C-54C41D98B9F9}"/>
              </a:ext>
            </a:extLst>
          </p:cNvPr>
          <p:cNvGrpSpPr/>
          <p:nvPr/>
        </p:nvGrpSpPr>
        <p:grpSpPr>
          <a:xfrm rot="21278205">
            <a:off x="5793225" y="1959094"/>
            <a:ext cx="169977" cy="541511"/>
            <a:chOff x="8457134" y="4235083"/>
            <a:chExt cx="226636" cy="72201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3C1501-2674-49C8-A11D-002919271093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8C1BB9B-1D37-4EB0-B681-DA1BAC933BAC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89186C-FA35-4D1E-903D-5C637A3884BF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853D002-CF2E-4642-ADA8-9D795018D6E1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A127F8-941B-4E3F-A97F-8B2F78808D1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C69B29-5126-458C-8201-E85F99B73475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D7E07AE-2FE2-42DE-B500-F7B6A5F6DE2D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0E3137-6342-4337-9CE6-4E14CF4A11B3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EA2FB6-B70D-4A6B-88F9-EC8010FF0AF8}"/>
              </a:ext>
            </a:extLst>
          </p:cNvPr>
          <p:cNvGrpSpPr/>
          <p:nvPr/>
        </p:nvGrpSpPr>
        <p:grpSpPr>
          <a:xfrm rot="21278205">
            <a:off x="6088094" y="1945129"/>
            <a:ext cx="169977" cy="541511"/>
            <a:chOff x="8457134" y="4235083"/>
            <a:chExt cx="226636" cy="7220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A717E7-D868-4702-A558-BBCCAB940876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D39BCA-1E63-4618-84F3-3F1DBECC471A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1A51C81-812E-4E6C-A0A0-943ED04464FE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08982C9-1352-4DCB-AEE0-5CE854133B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2029CC-E291-464C-84FC-EF00A83156A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B140619-6DB3-4897-9E9D-C8502A94F1E4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8FE29E-5710-448D-804F-9D25700D1405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C26095-E07C-40E2-B1BF-4E003BCF5BC2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17EC7F-AB34-47F3-8DDF-9CA9980D2A2D}"/>
              </a:ext>
            </a:extLst>
          </p:cNvPr>
          <p:cNvSpPr/>
          <p:nvPr/>
        </p:nvSpPr>
        <p:spPr>
          <a:xfrm rot="19977805">
            <a:off x="6352053" y="23475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2C24F7C-A38D-40BD-9489-EC86707EA69F}"/>
              </a:ext>
            </a:extLst>
          </p:cNvPr>
          <p:cNvSpPr/>
          <p:nvPr/>
        </p:nvSpPr>
        <p:spPr>
          <a:xfrm rot="19977805">
            <a:off x="6363513" y="226798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A2EFD8-B961-4966-86D0-58C94C51CD23}"/>
              </a:ext>
            </a:extLst>
          </p:cNvPr>
          <p:cNvSpPr/>
          <p:nvPr/>
        </p:nvSpPr>
        <p:spPr>
          <a:xfrm rot="19977805">
            <a:off x="6373690" y="21964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34ABADD-306C-4BC2-800E-D7102AB4AA59}"/>
              </a:ext>
            </a:extLst>
          </p:cNvPr>
          <p:cNvSpPr/>
          <p:nvPr/>
        </p:nvSpPr>
        <p:spPr>
          <a:xfrm rot="19977805">
            <a:off x="6383867" y="21248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647AFE-5385-4903-B0C0-4F4B895AA643}"/>
              </a:ext>
            </a:extLst>
          </p:cNvPr>
          <p:cNvSpPr/>
          <p:nvPr/>
        </p:nvSpPr>
        <p:spPr>
          <a:xfrm rot="19977805">
            <a:off x="6395286" y="205354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1816A1E-25EE-4BB2-8151-6C55341E8AF8}"/>
              </a:ext>
            </a:extLst>
          </p:cNvPr>
          <p:cNvSpPr/>
          <p:nvPr/>
        </p:nvSpPr>
        <p:spPr>
          <a:xfrm rot="19977805">
            <a:off x="6409207" y="199039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1A75CF-9C0C-411F-9662-C6A301844F98}"/>
              </a:ext>
            </a:extLst>
          </p:cNvPr>
          <p:cNvSpPr/>
          <p:nvPr/>
        </p:nvSpPr>
        <p:spPr>
          <a:xfrm rot="20101213">
            <a:off x="6424768" y="192879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55AFED-DE6A-4319-BA49-A0FC23BBE4EA}"/>
              </a:ext>
            </a:extLst>
          </p:cNvPr>
          <p:cNvGrpSpPr/>
          <p:nvPr/>
        </p:nvGrpSpPr>
        <p:grpSpPr>
          <a:xfrm rot="21278205">
            <a:off x="6638766" y="1945785"/>
            <a:ext cx="169977" cy="541511"/>
            <a:chOff x="8457134" y="4235083"/>
            <a:chExt cx="226636" cy="72201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8CF50B-2CED-4D60-A30D-DF230330D517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CFC3DF7-22C8-4510-A571-6A2A18B438F8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33CB883-C83C-4D23-9504-4B5A6E7C9B0B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2F116-1011-4EDC-A818-0BE3948E4572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E7D4D-945D-4177-A795-FBAA58AA1FD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6651D86-3EB0-4EE1-BD88-7E4A5BBC3D4A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25B5927-9221-45DA-BC97-E20DE082B0CB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D8A0CD8-AD00-4521-9D57-8EE9332D48F1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E3E41-B0A3-4BFC-BE5B-5A0366293CFE}"/>
              </a:ext>
            </a:extLst>
          </p:cNvPr>
          <p:cNvGrpSpPr/>
          <p:nvPr/>
        </p:nvGrpSpPr>
        <p:grpSpPr>
          <a:xfrm rot="21278205">
            <a:off x="6907784" y="1948295"/>
            <a:ext cx="169977" cy="541511"/>
            <a:chOff x="8457134" y="4235083"/>
            <a:chExt cx="226636" cy="7220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917B07D-8143-4ABC-BD7C-9086F6238CA0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2759EB9-166A-47C7-95E8-8905D4B36D7E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1358336-EAAA-4DAF-A83C-19E4BA8A7DB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278E850-997C-4658-9E9F-8378F1BC0356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F06BBAA-AE99-40E0-9039-FFC443F0D82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13D175E-A271-4E2B-BDDC-B8511505514F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3AB1C5D-AE6F-4710-A153-18104237268C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2D5CEB5-1A65-445F-958B-7541135441D7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3CECD6-0D9D-42C6-95F3-AF9C8D514621}"/>
              </a:ext>
            </a:extLst>
          </p:cNvPr>
          <p:cNvGrpSpPr/>
          <p:nvPr/>
        </p:nvGrpSpPr>
        <p:grpSpPr>
          <a:xfrm rot="21278205">
            <a:off x="7190277" y="1955843"/>
            <a:ext cx="169977" cy="541511"/>
            <a:chOff x="8457134" y="4235083"/>
            <a:chExt cx="226636" cy="7220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EDD167D-AAD5-4932-94FC-766F08145055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9642A24-B8E4-4867-8914-794EA067C7CD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A13CC0-44EF-4F16-AF0F-D6DA2A0422C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D5FFC1-2CFB-4F94-A777-4B13790BE6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93B8B8E-2600-447D-80D9-7338D402CF0C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8229EB0-BF54-48F7-BC84-B9C21A47049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AE0486F-DCE2-4923-B3B0-F8B91DA494D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6CB2A4-14B3-406C-9891-D8EF84862E59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E1D167E-E9D8-413A-9241-2C1CA3275FC1}"/>
              </a:ext>
            </a:extLst>
          </p:cNvPr>
          <p:cNvGrpSpPr/>
          <p:nvPr/>
        </p:nvGrpSpPr>
        <p:grpSpPr>
          <a:xfrm rot="21278205">
            <a:off x="7448080" y="1965901"/>
            <a:ext cx="169977" cy="541511"/>
            <a:chOff x="8457134" y="4235083"/>
            <a:chExt cx="226636" cy="72201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BE577F3-A03F-42BB-B59A-EE5457751E34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E60224E-C76C-421C-915E-D5FF6AC7ABCF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80F10C9-9B7B-4736-9BE8-0600FB293D49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8F6C1EA-A64A-4E09-AA7C-3D24C04C965B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2A2AEDD-5397-4EC5-A80D-F5B2FC2C2BA2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73E7CB6-0BC5-4250-8B8C-93E15265A58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0E3EAFB-4971-4A68-BF33-A0EFDE09CFF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8347B00-4173-4B3C-8F62-2D7870547456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24DAA0A-B8C8-4FAF-AA16-9CCC7B513CE9}"/>
              </a:ext>
            </a:extLst>
          </p:cNvPr>
          <p:cNvCxnSpPr/>
          <p:nvPr/>
        </p:nvCxnSpPr>
        <p:spPr>
          <a:xfrm>
            <a:off x="4719845" y="2265962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668C10-753C-49E5-9247-59CDFE4F2B41}"/>
              </a:ext>
            </a:extLst>
          </p:cNvPr>
          <p:cNvCxnSpPr/>
          <p:nvPr/>
        </p:nvCxnSpPr>
        <p:spPr>
          <a:xfrm flipH="1">
            <a:off x="5256450" y="2276162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AA3E930C-7CB7-4732-AC83-1DBDD0DCD9E4}"/>
              </a:ext>
            </a:extLst>
          </p:cNvPr>
          <p:cNvSpPr/>
          <p:nvPr/>
        </p:nvSpPr>
        <p:spPr>
          <a:xfrm>
            <a:off x="5002735" y="2190963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8087A0-EB55-4CD5-ACD8-198659BDEDBD}"/>
              </a:ext>
            </a:extLst>
          </p:cNvPr>
          <p:cNvSpPr txBox="1"/>
          <p:nvPr/>
        </p:nvSpPr>
        <p:spPr>
          <a:xfrm>
            <a:off x="6050215" y="2554413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</p:spTree>
    <p:extLst>
      <p:ext uri="{BB962C8B-B14F-4D97-AF65-F5344CB8AC3E}">
        <p14:creationId xmlns:p14="http://schemas.microsoft.com/office/powerpoint/2010/main" val="301573416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4060CFF-2614-4BE1-B47A-D4D259395DB7}"/>
              </a:ext>
            </a:extLst>
          </p:cNvPr>
          <p:cNvGrpSpPr/>
          <p:nvPr/>
        </p:nvGrpSpPr>
        <p:grpSpPr>
          <a:xfrm>
            <a:off x="3054617" y="3423961"/>
            <a:ext cx="446994" cy="508226"/>
            <a:chOff x="4016807" y="5003669"/>
            <a:chExt cx="595992" cy="677635"/>
          </a:xfrm>
        </p:grpSpPr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662C6B6F-BB5C-4F2E-BA39-6EB96CA565FA}"/>
                </a:ext>
              </a:extLst>
            </p:cNvPr>
            <p:cNvSpPr/>
            <p:nvPr/>
          </p:nvSpPr>
          <p:spPr>
            <a:xfrm>
              <a:off x="4016807" y="5003669"/>
              <a:ext cx="595992" cy="677635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rgbClr val="0D40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234" name="Diamond 233">
              <a:extLst>
                <a:ext uri="{FF2B5EF4-FFF2-40B4-BE49-F238E27FC236}">
                  <a16:creationId xmlns:a16="http://schemas.microsoft.com/office/drawing/2014/main" id="{B227BBE6-FD6A-41BF-948C-27D8F10773D4}"/>
                </a:ext>
              </a:extLst>
            </p:cNvPr>
            <p:cNvSpPr/>
            <p:nvPr/>
          </p:nvSpPr>
          <p:spPr>
            <a:xfrm>
              <a:off x="4187624" y="5038283"/>
              <a:ext cx="38388" cy="4541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5" name="Diamond 234">
              <a:extLst>
                <a:ext uri="{FF2B5EF4-FFF2-40B4-BE49-F238E27FC236}">
                  <a16:creationId xmlns:a16="http://schemas.microsoft.com/office/drawing/2014/main" id="{13F8D9ED-0054-41C8-94F5-8A46BAE2183B}"/>
                </a:ext>
              </a:extLst>
            </p:cNvPr>
            <p:cNvSpPr/>
            <p:nvPr/>
          </p:nvSpPr>
          <p:spPr>
            <a:xfrm>
              <a:off x="4187624" y="5091752"/>
              <a:ext cx="38388" cy="45412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6AE71B5-6827-4CB9-8E0E-0BB8802DABB7}"/>
                </a:ext>
              </a:extLst>
            </p:cNvPr>
            <p:cNvSpPr/>
            <p:nvPr/>
          </p:nvSpPr>
          <p:spPr>
            <a:xfrm>
              <a:off x="4230210" y="5064201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84EF6E5D-2797-422F-A46F-E49E2B3D199D}"/>
                </a:ext>
              </a:extLst>
            </p:cNvPr>
            <p:cNvSpPr/>
            <p:nvPr/>
          </p:nvSpPr>
          <p:spPr>
            <a:xfrm>
              <a:off x="4230810" y="5126910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787CA9F6-9EF1-48D8-94B2-CD4098B09BA1}"/>
                </a:ext>
              </a:extLst>
            </p:cNvPr>
            <p:cNvSpPr/>
            <p:nvPr/>
          </p:nvSpPr>
          <p:spPr>
            <a:xfrm>
              <a:off x="4092854" y="5085893"/>
              <a:ext cx="29990" cy="468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0B897753-9BA8-4579-A525-E5E1ED9E0BDE}"/>
                </a:ext>
              </a:extLst>
            </p:cNvPr>
            <p:cNvSpPr/>
            <p:nvPr/>
          </p:nvSpPr>
          <p:spPr>
            <a:xfrm>
              <a:off x="4140839" y="5118121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0" name="Right Triangle 239">
              <a:extLst>
                <a:ext uri="{FF2B5EF4-FFF2-40B4-BE49-F238E27FC236}">
                  <a16:creationId xmlns:a16="http://schemas.microsoft.com/office/drawing/2014/main" id="{D768BEC5-BD0B-44B3-AC8B-11287A06DBA5}"/>
                </a:ext>
              </a:extLst>
            </p:cNvPr>
            <p:cNvSpPr/>
            <p:nvPr/>
          </p:nvSpPr>
          <p:spPr>
            <a:xfrm>
              <a:off x="4137840" y="5163533"/>
              <a:ext cx="32390" cy="4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1" name="Rounded Rectangle 42">
              <a:extLst>
                <a:ext uri="{FF2B5EF4-FFF2-40B4-BE49-F238E27FC236}">
                  <a16:creationId xmlns:a16="http://schemas.microsoft.com/office/drawing/2014/main" id="{82034279-23FE-4500-AD5C-AB1147F39E3C}"/>
                </a:ext>
              </a:extLst>
            </p:cNvPr>
            <p:cNvSpPr/>
            <p:nvPr/>
          </p:nvSpPr>
          <p:spPr>
            <a:xfrm>
              <a:off x="4194715" y="5186238"/>
              <a:ext cx="46785" cy="45412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2" name="Isosceles Triangle 241">
              <a:extLst>
                <a:ext uri="{FF2B5EF4-FFF2-40B4-BE49-F238E27FC236}">
                  <a16:creationId xmlns:a16="http://schemas.microsoft.com/office/drawing/2014/main" id="{FAE12FF9-67B0-47CB-9ECE-ADC69C0DDFFB}"/>
                </a:ext>
              </a:extLst>
            </p:cNvPr>
            <p:cNvSpPr/>
            <p:nvPr/>
          </p:nvSpPr>
          <p:spPr>
            <a:xfrm>
              <a:off x="4202512" y="5247032"/>
              <a:ext cx="31190" cy="45412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200D59A4-43DA-42CC-9CFD-2EE51A8E60C7}"/>
                </a:ext>
              </a:extLst>
            </p:cNvPr>
            <p:cNvSpPr/>
            <p:nvPr/>
          </p:nvSpPr>
          <p:spPr>
            <a:xfrm>
              <a:off x="4245699" y="5231650"/>
              <a:ext cx="39587" cy="4541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4" name="Rounded Rectangle 36">
              <a:extLst>
                <a:ext uri="{FF2B5EF4-FFF2-40B4-BE49-F238E27FC236}">
                  <a16:creationId xmlns:a16="http://schemas.microsoft.com/office/drawing/2014/main" id="{C47A481F-8752-49F1-BEE8-6118A8012203}"/>
                </a:ext>
              </a:extLst>
            </p:cNvPr>
            <p:cNvSpPr/>
            <p:nvPr/>
          </p:nvSpPr>
          <p:spPr>
            <a:xfrm>
              <a:off x="4382956" y="5327370"/>
              <a:ext cx="50249" cy="4478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5" name="Isosceles Triangle 244">
              <a:extLst>
                <a:ext uri="{FF2B5EF4-FFF2-40B4-BE49-F238E27FC236}">
                  <a16:creationId xmlns:a16="http://schemas.microsoft.com/office/drawing/2014/main" id="{ADE736ED-38EF-4C5A-9A4F-A17B7DB7A4EF}"/>
                </a:ext>
              </a:extLst>
            </p:cNvPr>
            <p:cNvSpPr/>
            <p:nvPr/>
          </p:nvSpPr>
          <p:spPr>
            <a:xfrm>
              <a:off x="4391331" y="5387317"/>
              <a:ext cx="33500" cy="447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70F15943-9BCF-4673-885B-8C1730753B46}"/>
                </a:ext>
              </a:extLst>
            </p:cNvPr>
            <p:cNvSpPr/>
            <p:nvPr/>
          </p:nvSpPr>
          <p:spPr>
            <a:xfrm>
              <a:off x="4437715" y="5372150"/>
              <a:ext cx="42518" cy="4478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7" name="Diamond 246">
              <a:extLst>
                <a:ext uri="{FF2B5EF4-FFF2-40B4-BE49-F238E27FC236}">
                  <a16:creationId xmlns:a16="http://schemas.microsoft.com/office/drawing/2014/main" id="{06F17E71-3E91-4C98-850D-F99D0893D354}"/>
                </a:ext>
              </a:extLst>
            </p:cNvPr>
            <p:cNvSpPr/>
            <p:nvPr/>
          </p:nvSpPr>
          <p:spPr>
            <a:xfrm>
              <a:off x="4328406" y="5371414"/>
              <a:ext cx="41230" cy="44780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8" name="Right Triangle 247">
              <a:extLst>
                <a:ext uri="{FF2B5EF4-FFF2-40B4-BE49-F238E27FC236}">
                  <a16:creationId xmlns:a16="http://schemas.microsoft.com/office/drawing/2014/main" id="{3EE1D538-D7BC-494D-A43A-5297117072A4}"/>
                </a:ext>
              </a:extLst>
            </p:cNvPr>
            <p:cNvSpPr/>
            <p:nvPr/>
          </p:nvSpPr>
          <p:spPr>
            <a:xfrm>
              <a:off x="4338069" y="5431361"/>
              <a:ext cx="34788" cy="4478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9" name="Hexagon 248">
              <a:extLst>
                <a:ext uri="{FF2B5EF4-FFF2-40B4-BE49-F238E27FC236}">
                  <a16:creationId xmlns:a16="http://schemas.microsoft.com/office/drawing/2014/main" id="{32A50C4A-028D-4BC9-8DE2-92B28803A633}"/>
                </a:ext>
              </a:extLst>
            </p:cNvPr>
            <p:cNvSpPr/>
            <p:nvPr/>
          </p:nvSpPr>
          <p:spPr>
            <a:xfrm>
              <a:off x="4332271" y="5491308"/>
              <a:ext cx="37365" cy="44780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0" name="Rounded Rectangle 27">
              <a:extLst>
                <a:ext uri="{FF2B5EF4-FFF2-40B4-BE49-F238E27FC236}">
                  <a16:creationId xmlns:a16="http://schemas.microsoft.com/office/drawing/2014/main" id="{198DD77A-FB4E-4B38-8D2B-2D95772FCC69}"/>
                </a:ext>
              </a:extLst>
            </p:cNvPr>
            <p:cNvSpPr/>
            <p:nvPr/>
          </p:nvSpPr>
          <p:spPr>
            <a:xfrm>
              <a:off x="4079522" y="5422292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1" name="Rounded Rectangle 28">
              <a:extLst>
                <a:ext uri="{FF2B5EF4-FFF2-40B4-BE49-F238E27FC236}">
                  <a16:creationId xmlns:a16="http://schemas.microsoft.com/office/drawing/2014/main" id="{82F020EE-C346-43EF-B4DB-BFD3BDEBD185}"/>
                </a:ext>
              </a:extLst>
            </p:cNvPr>
            <p:cNvSpPr/>
            <p:nvPr/>
          </p:nvSpPr>
          <p:spPr>
            <a:xfrm>
              <a:off x="4106273" y="5476595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2" name="Rounded Rectangle 29">
              <a:extLst>
                <a:ext uri="{FF2B5EF4-FFF2-40B4-BE49-F238E27FC236}">
                  <a16:creationId xmlns:a16="http://schemas.microsoft.com/office/drawing/2014/main" id="{61763050-13D0-4981-8C2A-BDD022534A4C}"/>
                </a:ext>
              </a:extLst>
            </p:cNvPr>
            <p:cNvSpPr/>
            <p:nvPr/>
          </p:nvSpPr>
          <p:spPr>
            <a:xfrm>
              <a:off x="4164623" y="5478159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3" name="Rounded Rectangle 30">
              <a:extLst>
                <a:ext uri="{FF2B5EF4-FFF2-40B4-BE49-F238E27FC236}">
                  <a16:creationId xmlns:a16="http://schemas.microsoft.com/office/drawing/2014/main" id="{F81CE1AB-5398-4DFA-B947-1A2EF0E17AF7}"/>
                </a:ext>
              </a:extLst>
            </p:cNvPr>
            <p:cNvSpPr/>
            <p:nvPr/>
          </p:nvSpPr>
          <p:spPr>
            <a:xfrm>
              <a:off x="4179359" y="5422292"/>
              <a:ext cx="48724" cy="41565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4" name="Diamond 253">
              <a:extLst>
                <a:ext uri="{FF2B5EF4-FFF2-40B4-BE49-F238E27FC236}">
                  <a16:creationId xmlns:a16="http://schemas.microsoft.com/office/drawing/2014/main" id="{48B8515C-F0D4-4288-969D-CBE1EB8856FD}"/>
                </a:ext>
              </a:extLst>
            </p:cNvPr>
            <p:cNvSpPr/>
            <p:nvPr/>
          </p:nvSpPr>
          <p:spPr>
            <a:xfrm>
              <a:off x="4047623" y="5523338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5" name="Diamond 254">
              <a:extLst>
                <a:ext uri="{FF2B5EF4-FFF2-40B4-BE49-F238E27FC236}">
                  <a16:creationId xmlns:a16="http://schemas.microsoft.com/office/drawing/2014/main" id="{C6705693-7982-4796-8845-EBFDE978C08A}"/>
                </a:ext>
              </a:extLst>
            </p:cNvPr>
            <p:cNvSpPr/>
            <p:nvPr/>
          </p:nvSpPr>
          <p:spPr>
            <a:xfrm>
              <a:off x="4047623" y="5572278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BBF2E456-8C0E-4D82-AEE1-C13ACBCFFE66}"/>
                </a:ext>
              </a:extLst>
            </p:cNvPr>
            <p:cNvSpPr/>
            <p:nvPr/>
          </p:nvSpPr>
          <p:spPr>
            <a:xfrm>
              <a:off x="4091974" y="5547061"/>
              <a:ext cx="41228" cy="415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8A14E06C-BDF9-4CF7-8609-425CC18703A2}"/>
                </a:ext>
              </a:extLst>
            </p:cNvPr>
            <p:cNvSpPr/>
            <p:nvPr/>
          </p:nvSpPr>
          <p:spPr>
            <a:xfrm>
              <a:off x="4092599" y="5604457"/>
              <a:ext cx="41228" cy="415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8" name="Hexagon 257">
              <a:extLst>
                <a:ext uri="{FF2B5EF4-FFF2-40B4-BE49-F238E27FC236}">
                  <a16:creationId xmlns:a16="http://schemas.microsoft.com/office/drawing/2014/main" id="{41D92977-0B2B-4875-97EC-A92DAF5D6A9C}"/>
                </a:ext>
              </a:extLst>
            </p:cNvPr>
            <p:cNvSpPr/>
            <p:nvPr/>
          </p:nvSpPr>
          <p:spPr>
            <a:xfrm>
              <a:off x="4177700" y="5542369"/>
              <a:ext cx="36231" cy="41565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59" name="Picture 258">
              <a:extLst>
                <a:ext uri="{FF2B5EF4-FFF2-40B4-BE49-F238E27FC236}">
                  <a16:creationId xmlns:a16="http://schemas.microsoft.com/office/drawing/2014/main" id="{800E41FB-5970-47E5-A355-E40D2FC1E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7059" y="5587621"/>
              <a:ext cx="39466" cy="43276"/>
            </a:xfrm>
            <a:prstGeom prst="rect">
              <a:avLst/>
            </a:prstGeom>
            <a:ln>
              <a:noFill/>
            </a:ln>
          </p:spPr>
        </p:pic>
        <p:sp>
          <p:nvSpPr>
            <p:cNvPr id="260" name="Diamond 259">
              <a:extLst>
                <a:ext uri="{FF2B5EF4-FFF2-40B4-BE49-F238E27FC236}">
                  <a16:creationId xmlns:a16="http://schemas.microsoft.com/office/drawing/2014/main" id="{83574236-4236-4EB4-8B35-078941C2E58D}"/>
                </a:ext>
              </a:extLst>
            </p:cNvPr>
            <p:cNvSpPr/>
            <p:nvPr/>
          </p:nvSpPr>
          <p:spPr>
            <a:xfrm>
              <a:off x="4233663" y="5628851"/>
              <a:ext cx="39979" cy="41565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1" name="Diamond 260">
              <a:extLst>
                <a:ext uri="{FF2B5EF4-FFF2-40B4-BE49-F238E27FC236}">
                  <a16:creationId xmlns:a16="http://schemas.microsoft.com/office/drawing/2014/main" id="{8530F89B-722D-458D-836F-B61051F06F95}"/>
                </a:ext>
              </a:extLst>
            </p:cNvPr>
            <p:cNvSpPr/>
            <p:nvPr/>
          </p:nvSpPr>
          <p:spPr>
            <a:xfrm>
              <a:off x="4433205" y="5028559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2" name="Diamond 261">
              <a:extLst>
                <a:ext uri="{FF2B5EF4-FFF2-40B4-BE49-F238E27FC236}">
                  <a16:creationId xmlns:a16="http://schemas.microsoft.com/office/drawing/2014/main" id="{D39862F2-616C-4687-9A64-DBBF2D9AF8C8}"/>
                </a:ext>
              </a:extLst>
            </p:cNvPr>
            <p:cNvSpPr/>
            <p:nvPr/>
          </p:nvSpPr>
          <p:spPr>
            <a:xfrm>
              <a:off x="4433205" y="5074510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BF83B350-9F0D-4323-8A1B-5F0E6937750A}"/>
                </a:ext>
              </a:extLst>
            </p:cNvPr>
            <p:cNvSpPr/>
            <p:nvPr/>
          </p:nvSpPr>
          <p:spPr>
            <a:xfrm>
              <a:off x="4471877" y="5050833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5EA00650-E7E8-40C0-8099-3A76AB99BE05}"/>
                </a:ext>
              </a:extLst>
            </p:cNvPr>
            <p:cNvSpPr/>
            <p:nvPr/>
          </p:nvSpPr>
          <p:spPr>
            <a:xfrm>
              <a:off x="4472422" y="5104724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5" name="Diamond 264">
              <a:extLst>
                <a:ext uri="{FF2B5EF4-FFF2-40B4-BE49-F238E27FC236}">
                  <a16:creationId xmlns:a16="http://schemas.microsoft.com/office/drawing/2014/main" id="{0F351317-9EA5-44B4-B521-823B46B0859B}"/>
                </a:ext>
              </a:extLst>
            </p:cNvPr>
            <p:cNvSpPr/>
            <p:nvPr/>
          </p:nvSpPr>
          <p:spPr>
            <a:xfrm>
              <a:off x="4518575" y="5107520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6" name="Diamond 265">
              <a:extLst>
                <a:ext uri="{FF2B5EF4-FFF2-40B4-BE49-F238E27FC236}">
                  <a16:creationId xmlns:a16="http://schemas.microsoft.com/office/drawing/2014/main" id="{721D7DCF-AE83-4D6C-9EF5-50B77410765F}"/>
                </a:ext>
              </a:extLst>
            </p:cNvPr>
            <p:cNvSpPr/>
            <p:nvPr/>
          </p:nvSpPr>
          <p:spPr>
            <a:xfrm>
              <a:off x="4518575" y="5153471"/>
              <a:ext cx="34860" cy="39026"/>
            </a:xfrm>
            <a:prstGeom prst="diamond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9DE521B6-D539-46B9-988B-2C7968B10F87}"/>
                </a:ext>
              </a:extLst>
            </p:cNvPr>
            <p:cNvSpPr/>
            <p:nvPr/>
          </p:nvSpPr>
          <p:spPr>
            <a:xfrm>
              <a:off x="4557247" y="5129794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6ACB8FFC-5D7E-48E5-8B3E-CAB49B872366}"/>
                </a:ext>
              </a:extLst>
            </p:cNvPr>
            <p:cNvSpPr/>
            <p:nvPr/>
          </p:nvSpPr>
          <p:spPr>
            <a:xfrm>
              <a:off x="4557792" y="5183685"/>
              <a:ext cx="35949" cy="3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08AB618-BC36-48E4-BDA5-FB945AF0DBD3}"/>
              </a:ext>
            </a:extLst>
          </p:cNvPr>
          <p:cNvGrpSpPr/>
          <p:nvPr/>
        </p:nvGrpSpPr>
        <p:grpSpPr>
          <a:xfrm>
            <a:off x="3146960" y="3307793"/>
            <a:ext cx="446994" cy="508226"/>
            <a:chOff x="4016807" y="5003669"/>
            <a:chExt cx="595992" cy="677635"/>
          </a:xfrm>
          <a:solidFill>
            <a:schemeClr val="accent3"/>
          </a:solidFill>
        </p:grpSpPr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AAE4C771-9C7E-4CEC-94AE-20A6B168BB35}"/>
                </a:ext>
              </a:extLst>
            </p:cNvPr>
            <p:cNvSpPr/>
            <p:nvPr/>
          </p:nvSpPr>
          <p:spPr>
            <a:xfrm>
              <a:off x="4016807" y="5003669"/>
              <a:ext cx="595992" cy="677635"/>
            </a:xfrm>
            <a:prstGeom prst="rect">
              <a:avLst/>
            </a:prstGeom>
            <a:grpFill/>
            <a:ln w="25400">
              <a:solidFill>
                <a:srgbClr val="00B050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97" name="Diamond 196">
              <a:extLst>
                <a:ext uri="{FF2B5EF4-FFF2-40B4-BE49-F238E27FC236}">
                  <a16:creationId xmlns:a16="http://schemas.microsoft.com/office/drawing/2014/main" id="{7DA26BC9-56B0-419E-9FFE-6262EAD43D91}"/>
                </a:ext>
              </a:extLst>
            </p:cNvPr>
            <p:cNvSpPr/>
            <p:nvPr/>
          </p:nvSpPr>
          <p:spPr>
            <a:xfrm>
              <a:off x="4187624" y="5038283"/>
              <a:ext cx="38388" cy="4541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8" name="Diamond 197">
              <a:extLst>
                <a:ext uri="{FF2B5EF4-FFF2-40B4-BE49-F238E27FC236}">
                  <a16:creationId xmlns:a16="http://schemas.microsoft.com/office/drawing/2014/main" id="{73614EAB-1887-408E-B011-9ABDC63AF8BB}"/>
                </a:ext>
              </a:extLst>
            </p:cNvPr>
            <p:cNvSpPr/>
            <p:nvPr/>
          </p:nvSpPr>
          <p:spPr>
            <a:xfrm>
              <a:off x="4187624" y="5091752"/>
              <a:ext cx="38388" cy="45412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010F5FF1-86E0-4DB6-9D52-B399EE71A067}"/>
                </a:ext>
              </a:extLst>
            </p:cNvPr>
            <p:cNvSpPr/>
            <p:nvPr/>
          </p:nvSpPr>
          <p:spPr>
            <a:xfrm>
              <a:off x="4230210" y="5064201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0" name="Oval 199">
              <a:extLst>
                <a:ext uri="{FF2B5EF4-FFF2-40B4-BE49-F238E27FC236}">
                  <a16:creationId xmlns:a16="http://schemas.microsoft.com/office/drawing/2014/main" id="{979B966E-F565-4671-96A5-A31953B30E6F}"/>
                </a:ext>
              </a:extLst>
            </p:cNvPr>
            <p:cNvSpPr/>
            <p:nvPr/>
          </p:nvSpPr>
          <p:spPr>
            <a:xfrm>
              <a:off x="4230810" y="5126910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DBCEDC86-4EEE-4F63-BF88-9414C71D5E0C}"/>
                </a:ext>
              </a:extLst>
            </p:cNvPr>
            <p:cNvSpPr/>
            <p:nvPr/>
          </p:nvSpPr>
          <p:spPr>
            <a:xfrm>
              <a:off x="4092854" y="5085893"/>
              <a:ext cx="29990" cy="468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F19837E9-4064-4DC5-B2B8-25DF534947C5}"/>
                </a:ext>
              </a:extLst>
            </p:cNvPr>
            <p:cNvSpPr/>
            <p:nvPr/>
          </p:nvSpPr>
          <p:spPr>
            <a:xfrm>
              <a:off x="4140839" y="5118121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3" name="Right Triangle 202">
              <a:extLst>
                <a:ext uri="{FF2B5EF4-FFF2-40B4-BE49-F238E27FC236}">
                  <a16:creationId xmlns:a16="http://schemas.microsoft.com/office/drawing/2014/main" id="{D6C7E322-0E36-467A-9266-50F0F7AA8305}"/>
                </a:ext>
              </a:extLst>
            </p:cNvPr>
            <p:cNvSpPr/>
            <p:nvPr/>
          </p:nvSpPr>
          <p:spPr>
            <a:xfrm>
              <a:off x="4137840" y="5163533"/>
              <a:ext cx="32390" cy="4541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4" name="Rounded Rectangle 42">
              <a:extLst>
                <a:ext uri="{FF2B5EF4-FFF2-40B4-BE49-F238E27FC236}">
                  <a16:creationId xmlns:a16="http://schemas.microsoft.com/office/drawing/2014/main" id="{A6D0C2B4-370F-448F-846B-8A5BF6598D15}"/>
                </a:ext>
              </a:extLst>
            </p:cNvPr>
            <p:cNvSpPr/>
            <p:nvPr/>
          </p:nvSpPr>
          <p:spPr>
            <a:xfrm>
              <a:off x="4194715" y="5186238"/>
              <a:ext cx="46785" cy="45412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5" name="Isosceles Triangle 204">
              <a:extLst>
                <a:ext uri="{FF2B5EF4-FFF2-40B4-BE49-F238E27FC236}">
                  <a16:creationId xmlns:a16="http://schemas.microsoft.com/office/drawing/2014/main" id="{F9B8BCA0-3F35-49A5-9290-502E9AE2F2A1}"/>
                </a:ext>
              </a:extLst>
            </p:cNvPr>
            <p:cNvSpPr/>
            <p:nvPr/>
          </p:nvSpPr>
          <p:spPr>
            <a:xfrm>
              <a:off x="4202512" y="5247032"/>
              <a:ext cx="31190" cy="4541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8438A9D1-5D63-48F4-A73A-7CF068DDC61E}"/>
                </a:ext>
              </a:extLst>
            </p:cNvPr>
            <p:cNvSpPr/>
            <p:nvPr/>
          </p:nvSpPr>
          <p:spPr>
            <a:xfrm>
              <a:off x="4245699" y="5231650"/>
              <a:ext cx="39587" cy="45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7" name="Rounded Rectangle 36">
              <a:extLst>
                <a:ext uri="{FF2B5EF4-FFF2-40B4-BE49-F238E27FC236}">
                  <a16:creationId xmlns:a16="http://schemas.microsoft.com/office/drawing/2014/main" id="{039EBFEF-8E15-4911-B5B2-A78512AC2B32}"/>
                </a:ext>
              </a:extLst>
            </p:cNvPr>
            <p:cNvSpPr/>
            <p:nvPr/>
          </p:nvSpPr>
          <p:spPr>
            <a:xfrm>
              <a:off x="4382956" y="5327370"/>
              <a:ext cx="50249" cy="4478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8" name="Isosceles Triangle 207">
              <a:extLst>
                <a:ext uri="{FF2B5EF4-FFF2-40B4-BE49-F238E27FC236}">
                  <a16:creationId xmlns:a16="http://schemas.microsoft.com/office/drawing/2014/main" id="{3F3983AE-6507-46CC-8D87-BEB2CD1482FF}"/>
                </a:ext>
              </a:extLst>
            </p:cNvPr>
            <p:cNvSpPr/>
            <p:nvPr/>
          </p:nvSpPr>
          <p:spPr>
            <a:xfrm>
              <a:off x="4391331" y="5387317"/>
              <a:ext cx="33500" cy="4478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C09BB3DB-58F3-4013-BDE0-11D4C2972C38}"/>
                </a:ext>
              </a:extLst>
            </p:cNvPr>
            <p:cNvSpPr/>
            <p:nvPr/>
          </p:nvSpPr>
          <p:spPr>
            <a:xfrm>
              <a:off x="4437715" y="5372150"/>
              <a:ext cx="42518" cy="447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0" name="Diamond 209">
              <a:extLst>
                <a:ext uri="{FF2B5EF4-FFF2-40B4-BE49-F238E27FC236}">
                  <a16:creationId xmlns:a16="http://schemas.microsoft.com/office/drawing/2014/main" id="{6DF591AB-F464-4182-9D41-DBC5A225FCAA}"/>
                </a:ext>
              </a:extLst>
            </p:cNvPr>
            <p:cNvSpPr/>
            <p:nvPr/>
          </p:nvSpPr>
          <p:spPr>
            <a:xfrm>
              <a:off x="4328406" y="5371414"/>
              <a:ext cx="41230" cy="44780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1" name="Right Triangle 210">
              <a:extLst>
                <a:ext uri="{FF2B5EF4-FFF2-40B4-BE49-F238E27FC236}">
                  <a16:creationId xmlns:a16="http://schemas.microsoft.com/office/drawing/2014/main" id="{16636DBB-C79F-4FED-B0A6-3607CFC983B3}"/>
                </a:ext>
              </a:extLst>
            </p:cNvPr>
            <p:cNvSpPr/>
            <p:nvPr/>
          </p:nvSpPr>
          <p:spPr>
            <a:xfrm>
              <a:off x="4338069" y="5431361"/>
              <a:ext cx="34788" cy="4478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2" name="Hexagon 211">
              <a:extLst>
                <a:ext uri="{FF2B5EF4-FFF2-40B4-BE49-F238E27FC236}">
                  <a16:creationId xmlns:a16="http://schemas.microsoft.com/office/drawing/2014/main" id="{D601EC8E-C676-4EB0-85BA-9BD89EBACFFE}"/>
                </a:ext>
              </a:extLst>
            </p:cNvPr>
            <p:cNvSpPr/>
            <p:nvPr/>
          </p:nvSpPr>
          <p:spPr>
            <a:xfrm>
              <a:off x="4332271" y="5491308"/>
              <a:ext cx="37365" cy="4478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3" name="Rounded Rectangle 27">
              <a:extLst>
                <a:ext uri="{FF2B5EF4-FFF2-40B4-BE49-F238E27FC236}">
                  <a16:creationId xmlns:a16="http://schemas.microsoft.com/office/drawing/2014/main" id="{760FD77F-0C8A-49EA-ABEB-AAD158A28D20}"/>
                </a:ext>
              </a:extLst>
            </p:cNvPr>
            <p:cNvSpPr/>
            <p:nvPr/>
          </p:nvSpPr>
          <p:spPr>
            <a:xfrm>
              <a:off x="4079522" y="5422292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4" name="Rounded Rectangle 28">
              <a:extLst>
                <a:ext uri="{FF2B5EF4-FFF2-40B4-BE49-F238E27FC236}">
                  <a16:creationId xmlns:a16="http://schemas.microsoft.com/office/drawing/2014/main" id="{0FA918CD-7B67-4C74-930F-656BDE56CE8A}"/>
                </a:ext>
              </a:extLst>
            </p:cNvPr>
            <p:cNvSpPr/>
            <p:nvPr/>
          </p:nvSpPr>
          <p:spPr>
            <a:xfrm>
              <a:off x="4106273" y="5476595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5" name="Rounded Rectangle 29">
              <a:extLst>
                <a:ext uri="{FF2B5EF4-FFF2-40B4-BE49-F238E27FC236}">
                  <a16:creationId xmlns:a16="http://schemas.microsoft.com/office/drawing/2014/main" id="{617E968E-F902-4BE2-B68E-51DCFE8DCEA0}"/>
                </a:ext>
              </a:extLst>
            </p:cNvPr>
            <p:cNvSpPr/>
            <p:nvPr/>
          </p:nvSpPr>
          <p:spPr>
            <a:xfrm>
              <a:off x="4164623" y="5478159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6" name="Rounded Rectangle 30">
              <a:extLst>
                <a:ext uri="{FF2B5EF4-FFF2-40B4-BE49-F238E27FC236}">
                  <a16:creationId xmlns:a16="http://schemas.microsoft.com/office/drawing/2014/main" id="{3B720990-48D8-4D9E-986D-C868F81A7AB8}"/>
                </a:ext>
              </a:extLst>
            </p:cNvPr>
            <p:cNvSpPr/>
            <p:nvPr/>
          </p:nvSpPr>
          <p:spPr>
            <a:xfrm>
              <a:off x="4179359" y="5422292"/>
              <a:ext cx="48724" cy="4156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7" name="Diamond 216">
              <a:extLst>
                <a:ext uri="{FF2B5EF4-FFF2-40B4-BE49-F238E27FC236}">
                  <a16:creationId xmlns:a16="http://schemas.microsoft.com/office/drawing/2014/main" id="{4CE69CE3-E628-4DE5-B6FC-EEF4571C1582}"/>
                </a:ext>
              </a:extLst>
            </p:cNvPr>
            <p:cNvSpPr/>
            <p:nvPr/>
          </p:nvSpPr>
          <p:spPr>
            <a:xfrm>
              <a:off x="4047623" y="5523338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8" name="Diamond 217">
              <a:extLst>
                <a:ext uri="{FF2B5EF4-FFF2-40B4-BE49-F238E27FC236}">
                  <a16:creationId xmlns:a16="http://schemas.microsoft.com/office/drawing/2014/main" id="{863EE3E3-2857-4C42-8D81-84CC34871552}"/>
                </a:ext>
              </a:extLst>
            </p:cNvPr>
            <p:cNvSpPr/>
            <p:nvPr/>
          </p:nvSpPr>
          <p:spPr>
            <a:xfrm>
              <a:off x="4047623" y="5572278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2F5E405-108E-4FAF-8C15-E8EF3A76E676}"/>
                </a:ext>
              </a:extLst>
            </p:cNvPr>
            <p:cNvSpPr/>
            <p:nvPr/>
          </p:nvSpPr>
          <p:spPr>
            <a:xfrm>
              <a:off x="4091974" y="5547061"/>
              <a:ext cx="41228" cy="415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EE38FE42-D066-4AED-B000-07037B0390F3}"/>
                </a:ext>
              </a:extLst>
            </p:cNvPr>
            <p:cNvSpPr/>
            <p:nvPr/>
          </p:nvSpPr>
          <p:spPr>
            <a:xfrm>
              <a:off x="4092599" y="5604457"/>
              <a:ext cx="41228" cy="415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1" name="Hexagon 220">
              <a:extLst>
                <a:ext uri="{FF2B5EF4-FFF2-40B4-BE49-F238E27FC236}">
                  <a16:creationId xmlns:a16="http://schemas.microsoft.com/office/drawing/2014/main" id="{04FAE68F-2E04-48DE-BC2B-822BC7214A2F}"/>
                </a:ext>
              </a:extLst>
            </p:cNvPr>
            <p:cNvSpPr/>
            <p:nvPr/>
          </p:nvSpPr>
          <p:spPr>
            <a:xfrm>
              <a:off x="4177700" y="5542369"/>
              <a:ext cx="36231" cy="41565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7770717E-2F0F-4A46-A7B0-F8F450183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7059" y="5587621"/>
              <a:ext cx="39466" cy="43276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223" name="Diamond 222">
              <a:extLst>
                <a:ext uri="{FF2B5EF4-FFF2-40B4-BE49-F238E27FC236}">
                  <a16:creationId xmlns:a16="http://schemas.microsoft.com/office/drawing/2014/main" id="{DAD3CFBE-E2DE-4E05-9017-B5FD138C2BB3}"/>
                </a:ext>
              </a:extLst>
            </p:cNvPr>
            <p:cNvSpPr/>
            <p:nvPr/>
          </p:nvSpPr>
          <p:spPr>
            <a:xfrm>
              <a:off x="4233663" y="5628851"/>
              <a:ext cx="39979" cy="41565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4" name="Diamond 223">
              <a:extLst>
                <a:ext uri="{FF2B5EF4-FFF2-40B4-BE49-F238E27FC236}">
                  <a16:creationId xmlns:a16="http://schemas.microsoft.com/office/drawing/2014/main" id="{DB384827-9EA3-4B03-8B74-BFA2A7A17946}"/>
                </a:ext>
              </a:extLst>
            </p:cNvPr>
            <p:cNvSpPr/>
            <p:nvPr/>
          </p:nvSpPr>
          <p:spPr>
            <a:xfrm>
              <a:off x="4433205" y="5028559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5" name="Diamond 224">
              <a:extLst>
                <a:ext uri="{FF2B5EF4-FFF2-40B4-BE49-F238E27FC236}">
                  <a16:creationId xmlns:a16="http://schemas.microsoft.com/office/drawing/2014/main" id="{E776397E-4B1C-4ECD-B8A5-7E249332EFEC}"/>
                </a:ext>
              </a:extLst>
            </p:cNvPr>
            <p:cNvSpPr/>
            <p:nvPr/>
          </p:nvSpPr>
          <p:spPr>
            <a:xfrm>
              <a:off x="4433205" y="5074510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3A20692-A796-42C3-8D6D-F2386EB12861}"/>
                </a:ext>
              </a:extLst>
            </p:cNvPr>
            <p:cNvSpPr/>
            <p:nvPr/>
          </p:nvSpPr>
          <p:spPr>
            <a:xfrm>
              <a:off x="4471877" y="5050833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2C80B93-77E3-429C-B193-4DE958886E77}"/>
                </a:ext>
              </a:extLst>
            </p:cNvPr>
            <p:cNvSpPr/>
            <p:nvPr/>
          </p:nvSpPr>
          <p:spPr>
            <a:xfrm>
              <a:off x="4472422" y="5104724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8" name="Diamond 227">
              <a:extLst>
                <a:ext uri="{FF2B5EF4-FFF2-40B4-BE49-F238E27FC236}">
                  <a16:creationId xmlns:a16="http://schemas.microsoft.com/office/drawing/2014/main" id="{74E65C05-EBF8-443D-9F05-7EC556738E6F}"/>
                </a:ext>
              </a:extLst>
            </p:cNvPr>
            <p:cNvSpPr/>
            <p:nvPr/>
          </p:nvSpPr>
          <p:spPr>
            <a:xfrm>
              <a:off x="4518575" y="5107520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9" name="Diamond 228">
              <a:extLst>
                <a:ext uri="{FF2B5EF4-FFF2-40B4-BE49-F238E27FC236}">
                  <a16:creationId xmlns:a16="http://schemas.microsoft.com/office/drawing/2014/main" id="{7E63E746-AD27-4F61-A1E4-03C875152388}"/>
                </a:ext>
              </a:extLst>
            </p:cNvPr>
            <p:cNvSpPr/>
            <p:nvPr/>
          </p:nvSpPr>
          <p:spPr>
            <a:xfrm>
              <a:off x="4518575" y="5153471"/>
              <a:ext cx="34860" cy="39026"/>
            </a:xfrm>
            <a:prstGeom prst="diamond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A97C0AD-1986-4C7C-847F-E9053CA76E09}"/>
                </a:ext>
              </a:extLst>
            </p:cNvPr>
            <p:cNvSpPr/>
            <p:nvPr/>
          </p:nvSpPr>
          <p:spPr>
            <a:xfrm>
              <a:off x="4557247" y="5129794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C6AD36E1-13C7-414E-940E-2813C4DBA099}"/>
                </a:ext>
              </a:extLst>
            </p:cNvPr>
            <p:cNvSpPr/>
            <p:nvPr/>
          </p:nvSpPr>
          <p:spPr>
            <a:xfrm>
              <a:off x="4557792" y="5183685"/>
              <a:ext cx="35949" cy="390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82" name="Rectangle 181">
            <a:extLst>
              <a:ext uri="{FF2B5EF4-FFF2-40B4-BE49-F238E27FC236}">
                <a16:creationId xmlns:a16="http://schemas.microsoft.com/office/drawing/2014/main" id="{28FCA41D-F497-4E1A-828B-F799B77C08B2}"/>
              </a:ext>
            </a:extLst>
          </p:cNvPr>
          <p:cNvSpPr/>
          <p:nvPr/>
        </p:nvSpPr>
        <p:spPr>
          <a:xfrm>
            <a:off x="4472872" y="356306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4A5D5F4B-394C-441C-BBB7-81E605526958}"/>
              </a:ext>
            </a:extLst>
          </p:cNvPr>
          <p:cNvSpPr/>
          <p:nvPr/>
        </p:nvSpPr>
        <p:spPr>
          <a:xfrm>
            <a:off x="4647385" y="356306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53796DA8-38B4-4E5C-BD6C-AA0AC1984F9F}"/>
              </a:ext>
            </a:extLst>
          </p:cNvPr>
          <p:cNvSpPr/>
          <p:nvPr/>
        </p:nvSpPr>
        <p:spPr>
          <a:xfrm>
            <a:off x="5561717" y="356899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3B8056C8-9654-456A-9269-F4A490619051}"/>
              </a:ext>
            </a:extLst>
          </p:cNvPr>
          <p:cNvSpPr/>
          <p:nvPr/>
        </p:nvSpPr>
        <p:spPr>
          <a:xfrm>
            <a:off x="4518311" y="3591974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C2A0A6CC-4A3D-47ED-8C8C-09FF86489705}"/>
              </a:ext>
            </a:extLst>
          </p:cNvPr>
          <p:cNvSpPr/>
          <p:nvPr/>
        </p:nvSpPr>
        <p:spPr>
          <a:xfrm>
            <a:off x="4683373" y="3584225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0283EAE-BBC5-4FF6-A539-A7AA9F7EC34D}"/>
              </a:ext>
            </a:extLst>
          </p:cNvPr>
          <p:cNvSpPr/>
          <p:nvPr/>
        </p:nvSpPr>
        <p:spPr>
          <a:xfrm>
            <a:off x="4839842" y="3568249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9C602E3-1BF3-441F-B198-7373223BC30A}"/>
              </a:ext>
            </a:extLst>
          </p:cNvPr>
          <p:cNvSpPr/>
          <p:nvPr/>
        </p:nvSpPr>
        <p:spPr>
          <a:xfrm>
            <a:off x="5021989" y="3568251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A2B1EB71-68D0-49B7-BE23-B858427E17F7}"/>
              </a:ext>
            </a:extLst>
          </p:cNvPr>
          <p:cNvSpPr/>
          <p:nvPr/>
        </p:nvSpPr>
        <p:spPr>
          <a:xfrm>
            <a:off x="5207920" y="3568250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C277FEE4-688D-4E22-B6CD-D095807F8B2B}"/>
              </a:ext>
            </a:extLst>
          </p:cNvPr>
          <p:cNvSpPr/>
          <p:nvPr/>
        </p:nvSpPr>
        <p:spPr>
          <a:xfrm>
            <a:off x="5379925" y="3568998"/>
            <a:ext cx="151725" cy="138247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1" name="Hexagon 190">
            <a:extLst>
              <a:ext uri="{FF2B5EF4-FFF2-40B4-BE49-F238E27FC236}">
                <a16:creationId xmlns:a16="http://schemas.microsoft.com/office/drawing/2014/main" id="{AC9A1E14-72A2-41CB-9AF0-EC6CD486103A}"/>
              </a:ext>
            </a:extLst>
          </p:cNvPr>
          <p:cNvSpPr/>
          <p:nvPr/>
        </p:nvSpPr>
        <p:spPr>
          <a:xfrm>
            <a:off x="5610780" y="3597595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2" name="Isosceles Triangle 191">
            <a:extLst>
              <a:ext uri="{FF2B5EF4-FFF2-40B4-BE49-F238E27FC236}">
                <a16:creationId xmlns:a16="http://schemas.microsoft.com/office/drawing/2014/main" id="{157F009F-4B40-4E07-8988-E35639512332}"/>
              </a:ext>
            </a:extLst>
          </p:cNvPr>
          <p:cNvSpPr/>
          <p:nvPr/>
        </p:nvSpPr>
        <p:spPr>
          <a:xfrm>
            <a:off x="4880984" y="3595981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3" name="Rounded Rectangle 76">
            <a:extLst>
              <a:ext uri="{FF2B5EF4-FFF2-40B4-BE49-F238E27FC236}">
                <a16:creationId xmlns:a16="http://schemas.microsoft.com/office/drawing/2014/main" id="{7FBCCD3E-04BD-4247-9C24-8106E303E4F8}"/>
              </a:ext>
            </a:extLst>
          </p:cNvPr>
          <p:cNvSpPr/>
          <p:nvPr/>
        </p:nvSpPr>
        <p:spPr>
          <a:xfrm>
            <a:off x="5056195" y="3598852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4" name="Diamond 193">
            <a:extLst>
              <a:ext uri="{FF2B5EF4-FFF2-40B4-BE49-F238E27FC236}">
                <a16:creationId xmlns:a16="http://schemas.microsoft.com/office/drawing/2014/main" id="{2D6D554E-5A04-4CFC-9AAC-8C0C1ADA0888}"/>
              </a:ext>
            </a:extLst>
          </p:cNvPr>
          <p:cNvSpPr/>
          <p:nvPr/>
        </p:nvSpPr>
        <p:spPr>
          <a:xfrm>
            <a:off x="5253881" y="3600184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5" name="Right Triangle 194">
            <a:extLst>
              <a:ext uri="{FF2B5EF4-FFF2-40B4-BE49-F238E27FC236}">
                <a16:creationId xmlns:a16="http://schemas.microsoft.com/office/drawing/2014/main" id="{DB78FEDE-B382-4A48-B200-69DE35A17A72}"/>
              </a:ext>
            </a:extLst>
          </p:cNvPr>
          <p:cNvSpPr/>
          <p:nvPr/>
        </p:nvSpPr>
        <p:spPr>
          <a:xfrm>
            <a:off x="5419782" y="3601884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9C6C10F-56C7-457B-AA62-0C4850B5D9DA}"/>
              </a:ext>
            </a:extLst>
          </p:cNvPr>
          <p:cNvSpPr/>
          <p:nvPr/>
        </p:nvSpPr>
        <p:spPr>
          <a:xfrm>
            <a:off x="4895829" y="3501934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9801A740-A1CC-4F6F-8A2B-0C3CCC6CA179}"/>
              </a:ext>
            </a:extLst>
          </p:cNvPr>
          <p:cNvSpPr/>
          <p:nvPr/>
        </p:nvSpPr>
        <p:spPr>
          <a:xfrm>
            <a:off x="5077976" y="3501936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884735-DC15-4CEF-AC85-1E1CCFC98633}"/>
              </a:ext>
            </a:extLst>
          </p:cNvPr>
          <p:cNvSpPr/>
          <p:nvPr/>
        </p:nvSpPr>
        <p:spPr>
          <a:xfrm>
            <a:off x="5263907" y="3501935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0C84629-AEDD-428D-B122-430C7F149478}"/>
              </a:ext>
            </a:extLst>
          </p:cNvPr>
          <p:cNvSpPr/>
          <p:nvPr/>
        </p:nvSpPr>
        <p:spPr>
          <a:xfrm>
            <a:off x="5435912" y="350268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8C616D4E-D269-4036-AC6A-5E8AA6DA27F9}"/>
              </a:ext>
            </a:extLst>
          </p:cNvPr>
          <p:cNvSpPr/>
          <p:nvPr/>
        </p:nvSpPr>
        <p:spPr>
          <a:xfrm>
            <a:off x="4936972" y="3529666"/>
            <a:ext cx="54468" cy="80195"/>
          </a:xfrm>
          <a:prstGeom prst="triangl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Rounded Rectangle 76">
            <a:extLst>
              <a:ext uri="{FF2B5EF4-FFF2-40B4-BE49-F238E27FC236}">
                <a16:creationId xmlns:a16="http://schemas.microsoft.com/office/drawing/2014/main" id="{85449521-E296-4FF7-8B87-E38D7D349BCE}"/>
              </a:ext>
            </a:extLst>
          </p:cNvPr>
          <p:cNvSpPr/>
          <p:nvPr/>
        </p:nvSpPr>
        <p:spPr>
          <a:xfrm>
            <a:off x="5112182" y="3532537"/>
            <a:ext cx="81702" cy="80195"/>
          </a:xfrm>
          <a:prstGeom prst="round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1" name="Diamond 80">
            <a:extLst>
              <a:ext uri="{FF2B5EF4-FFF2-40B4-BE49-F238E27FC236}">
                <a16:creationId xmlns:a16="http://schemas.microsoft.com/office/drawing/2014/main" id="{A0A79240-BC11-4241-8E40-9B270DEC5EF9}"/>
              </a:ext>
            </a:extLst>
          </p:cNvPr>
          <p:cNvSpPr/>
          <p:nvPr/>
        </p:nvSpPr>
        <p:spPr>
          <a:xfrm>
            <a:off x="5309868" y="3533869"/>
            <a:ext cx="67038" cy="80195"/>
          </a:xfrm>
          <a:prstGeom prst="diamond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ight Triangle 81">
            <a:extLst>
              <a:ext uri="{FF2B5EF4-FFF2-40B4-BE49-F238E27FC236}">
                <a16:creationId xmlns:a16="http://schemas.microsoft.com/office/drawing/2014/main" id="{0A40C278-BF19-4D5B-9561-5F66253C269A}"/>
              </a:ext>
            </a:extLst>
          </p:cNvPr>
          <p:cNvSpPr/>
          <p:nvPr/>
        </p:nvSpPr>
        <p:spPr>
          <a:xfrm>
            <a:off x="5475770" y="3535569"/>
            <a:ext cx="56563" cy="80195"/>
          </a:xfrm>
          <a:prstGeom prst="rtTriangl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80F4BB1-BB35-43C6-BABC-A4E68C8F64E2}"/>
              </a:ext>
            </a:extLst>
          </p:cNvPr>
          <p:cNvSpPr/>
          <p:nvPr/>
        </p:nvSpPr>
        <p:spPr>
          <a:xfrm>
            <a:off x="4528859" y="349675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9FE0F1FB-072C-42F2-B777-4DE8894E4857}"/>
              </a:ext>
            </a:extLst>
          </p:cNvPr>
          <p:cNvSpPr/>
          <p:nvPr/>
        </p:nvSpPr>
        <p:spPr>
          <a:xfrm>
            <a:off x="4703372" y="349675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F77B22D-4346-4D9B-A8DA-00D4D9BD2505}"/>
              </a:ext>
            </a:extLst>
          </p:cNvPr>
          <p:cNvSpPr/>
          <p:nvPr/>
        </p:nvSpPr>
        <p:spPr>
          <a:xfrm>
            <a:off x="5617704" y="3502683"/>
            <a:ext cx="151725" cy="138247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D0960BB-FD57-42B8-AD62-62DB18CA3A70}"/>
              </a:ext>
            </a:extLst>
          </p:cNvPr>
          <p:cNvSpPr/>
          <p:nvPr/>
        </p:nvSpPr>
        <p:spPr>
          <a:xfrm>
            <a:off x="4574299" y="3525659"/>
            <a:ext cx="52373" cy="82782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875A398-A200-40D5-ACB3-58F6DFB8A95C}"/>
              </a:ext>
            </a:extLst>
          </p:cNvPr>
          <p:cNvSpPr/>
          <p:nvPr/>
        </p:nvSpPr>
        <p:spPr>
          <a:xfrm>
            <a:off x="4739361" y="3517910"/>
            <a:ext cx="69133" cy="80195"/>
          </a:xfrm>
          <a:prstGeom prst="ellipse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1B7D1E61-2781-44C9-B263-D4D3A4A78D3A}"/>
              </a:ext>
            </a:extLst>
          </p:cNvPr>
          <p:cNvSpPr/>
          <p:nvPr/>
        </p:nvSpPr>
        <p:spPr>
          <a:xfrm>
            <a:off x="5666768" y="3531280"/>
            <a:ext cx="60753" cy="80195"/>
          </a:xfrm>
          <a:prstGeom prst="hexagon">
            <a:avLst/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930C88A0-6B94-4D96-A531-13F64D12CB1E}"/>
              </a:ext>
            </a:extLst>
          </p:cNvPr>
          <p:cNvSpPr/>
          <p:nvPr/>
        </p:nvSpPr>
        <p:spPr>
          <a:xfrm>
            <a:off x="4582260" y="343156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56963EB-24D5-4AFC-870A-36F6A6FC5FF8}"/>
              </a:ext>
            </a:extLst>
          </p:cNvPr>
          <p:cNvSpPr/>
          <p:nvPr/>
        </p:nvSpPr>
        <p:spPr>
          <a:xfrm>
            <a:off x="4756773" y="343156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8CB7528-0CAC-44C9-A429-029D760B5675}"/>
              </a:ext>
            </a:extLst>
          </p:cNvPr>
          <p:cNvSpPr/>
          <p:nvPr/>
        </p:nvSpPr>
        <p:spPr>
          <a:xfrm>
            <a:off x="4949230" y="3436749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F5F5664-CBFF-45E1-B563-BDBFE45676B7}"/>
              </a:ext>
            </a:extLst>
          </p:cNvPr>
          <p:cNvSpPr/>
          <p:nvPr/>
        </p:nvSpPr>
        <p:spPr>
          <a:xfrm>
            <a:off x="5131377" y="3436751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C248059-C81C-4E0A-977D-D418D60FD244}"/>
              </a:ext>
            </a:extLst>
          </p:cNvPr>
          <p:cNvSpPr/>
          <p:nvPr/>
        </p:nvSpPr>
        <p:spPr>
          <a:xfrm>
            <a:off x="5317308" y="3436750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8A37B7E2-E87B-48E2-87E1-8AF684FA727F}"/>
              </a:ext>
            </a:extLst>
          </p:cNvPr>
          <p:cNvSpPr/>
          <p:nvPr/>
        </p:nvSpPr>
        <p:spPr>
          <a:xfrm>
            <a:off x="5489313" y="343749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D9E73978-CAA3-4F64-B033-AC4BD3350318}"/>
              </a:ext>
            </a:extLst>
          </p:cNvPr>
          <p:cNvSpPr/>
          <p:nvPr/>
        </p:nvSpPr>
        <p:spPr>
          <a:xfrm>
            <a:off x="5671105" y="3437498"/>
            <a:ext cx="151725" cy="138247"/>
          </a:xfrm>
          <a:prstGeom prst="rect">
            <a:avLst/>
          </a:prstGeom>
          <a:solidFill>
            <a:srgbClr val="C0000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0CD5F6-42BC-4FC5-943F-1FBF98C77DCD}"/>
              </a:ext>
            </a:extLst>
          </p:cNvPr>
          <p:cNvSpPr/>
          <p:nvPr/>
        </p:nvSpPr>
        <p:spPr>
          <a:xfrm>
            <a:off x="3228519" y="3200870"/>
            <a:ext cx="446994" cy="508226"/>
          </a:xfrm>
          <a:prstGeom prst="rect">
            <a:avLst/>
          </a:prstGeom>
          <a:solidFill>
            <a:srgbClr val="C00000"/>
          </a:solidFill>
          <a:ln>
            <a:solidFill>
              <a:srgbClr val="FF0000">
                <a:alpha val="8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7" name="Diamond 56">
            <a:extLst>
              <a:ext uri="{FF2B5EF4-FFF2-40B4-BE49-F238E27FC236}">
                <a16:creationId xmlns:a16="http://schemas.microsoft.com/office/drawing/2014/main" id="{E5BCD21B-74CD-4DA1-A302-23DBCBA45C33}"/>
              </a:ext>
            </a:extLst>
          </p:cNvPr>
          <p:cNvSpPr/>
          <p:nvPr/>
        </p:nvSpPr>
        <p:spPr>
          <a:xfrm>
            <a:off x="3356632" y="3226830"/>
            <a:ext cx="28791" cy="3405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Diamond 57">
            <a:extLst>
              <a:ext uri="{FF2B5EF4-FFF2-40B4-BE49-F238E27FC236}">
                <a16:creationId xmlns:a16="http://schemas.microsoft.com/office/drawing/2014/main" id="{3F0B7038-5DB5-47B3-A3FC-9A07F9A0AECC}"/>
              </a:ext>
            </a:extLst>
          </p:cNvPr>
          <p:cNvSpPr/>
          <p:nvPr/>
        </p:nvSpPr>
        <p:spPr>
          <a:xfrm>
            <a:off x="3356632" y="3266932"/>
            <a:ext cx="28791" cy="34059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4714DD-97AF-4258-BD32-ED873AFF57ED}"/>
              </a:ext>
            </a:extLst>
          </p:cNvPr>
          <p:cNvSpPr/>
          <p:nvPr/>
        </p:nvSpPr>
        <p:spPr>
          <a:xfrm>
            <a:off x="3388572" y="3246269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C7D4760-247F-427B-95B3-D439376FA875}"/>
              </a:ext>
            </a:extLst>
          </p:cNvPr>
          <p:cNvSpPr/>
          <p:nvPr/>
        </p:nvSpPr>
        <p:spPr>
          <a:xfrm>
            <a:off x="3389022" y="3293300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CF73118-F646-4076-BF66-0B544291C26B}"/>
              </a:ext>
            </a:extLst>
          </p:cNvPr>
          <p:cNvSpPr/>
          <p:nvPr/>
        </p:nvSpPr>
        <p:spPr>
          <a:xfrm>
            <a:off x="3285554" y="3262538"/>
            <a:ext cx="22493" cy="351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FC8F1C75-C1F8-4447-AF34-5AD66319F945}"/>
              </a:ext>
            </a:extLst>
          </p:cNvPr>
          <p:cNvSpPr/>
          <p:nvPr/>
        </p:nvSpPr>
        <p:spPr>
          <a:xfrm>
            <a:off x="3321544" y="3286709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6" name="Right Triangle 55">
            <a:extLst>
              <a:ext uri="{FF2B5EF4-FFF2-40B4-BE49-F238E27FC236}">
                <a16:creationId xmlns:a16="http://schemas.microsoft.com/office/drawing/2014/main" id="{25EC3CF8-9A29-4485-8703-63CAF2C1D150}"/>
              </a:ext>
            </a:extLst>
          </p:cNvPr>
          <p:cNvSpPr/>
          <p:nvPr/>
        </p:nvSpPr>
        <p:spPr>
          <a:xfrm>
            <a:off x="3319294" y="3320768"/>
            <a:ext cx="24293" cy="34059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Rounded Rectangle 42">
            <a:extLst>
              <a:ext uri="{FF2B5EF4-FFF2-40B4-BE49-F238E27FC236}">
                <a16:creationId xmlns:a16="http://schemas.microsoft.com/office/drawing/2014/main" id="{67671157-2596-423E-AEE4-A01D052841B3}"/>
              </a:ext>
            </a:extLst>
          </p:cNvPr>
          <p:cNvSpPr/>
          <p:nvPr/>
        </p:nvSpPr>
        <p:spPr>
          <a:xfrm>
            <a:off x="3361950" y="3337796"/>
            <a:ext cx="35089" cy="34059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Isosceles Triangle 51">
            <a:extLst>
              <a:ext uri="{FF2B5EF4-FFF2-40B4-BE49-F238E27FC236}">
                <a16:creationId xmlns:a16="http://schemas.microsoft.com/office/drawing/2014/main" id="{35316304-8551-47C2-84EB-F7C89C25A579}"/>
              </a:ext>
            </a:extLst>
          </p:cNvPr>
          <p:cNvSpPr/>
          <p:nvPr/>
        </p:nvSpPr>
        <p:spPr>
          <a:xfrm>
            <a:off x="3367798" y="3383392"/>
            <a:ext cx="23393" cy="34059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36D7AF-67CE-4D89-8FC0-FD23A6B26288}"/>
              </a:ext>
            </a:extLst>
          </p:cNvPr>
          <p:cNvSpPr/>
          <p:nvPr/>
        </p:nvSpPr>
        <p:spPr>
          <a:xfrm>
            <a:off x="3400189" y="3371855"/>
            <a:ext cx="29690" cy="340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5" name="Rounded Rectangle 36">
            <a:extLst>
              <a:ext uri="{FF2B5EF4-FFF2-40B4-BE49-F238E27FC236}">
                <a16:creationId xmlns:a16="http://schemas.microsoft.com/office/drawing/2014/main" id="{34262F84-3664-4B28-B843-D6502E2794A8}"/>
              </a:ext>
            </a:extLst>
          </p:cNvPr>
          <p:cNvSpPr/>
          <p:nvPr/>
        </p:nvSpPr>
        <p:spPr>
          <a:xfrm>
            <a:off x="3503131" y="3443645"/>
            <a:ext cx="37687" cy="3358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B3E39F1C-311F-4ACC-873A-327A3851C684}"/>
              </a:ext>
            </a:extLst>
          </p:cNvPr>
          <p:cNvSpPr/>
          <p:nvPr/>
        </p:nvSpPr>
        <p:spPr>
          <a:xfrm>
            <a:off x="3509412" y="3488606"/>
            <a:ext cx="25125" cy="33585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84053EC-7E1F-4252-936E-6F7A57A89758}"/>
              </a:ext>
            </a:extLst>
          </p:cNvPr>
          <p:cNvSpPr/>
          <p:nvPr/>
        </p:nvSpPr>
        <p:spPr>
          <a:xfrm>
            <a:off x="3544200" y="3477230"/>
            <a:ext cx="31889" cy="3358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2" name="Diamond 41">
            <a:extLst>
              <a:ext uri="{FF2B5EF4-FFF2-40B4-BE49-F238E27FC236}">
                <a16:creationId xmlns:a16="http://schemas.microsoft.com/office/drawing/2014/main" id="{4B03C598-648D-4E11-B913-4025334FD151}"/>
              </a:ext>
            </a:extLst>
          </p:cNvPr>
          <p:cNvSpPr/>
          <p:nvPr/>
        </p:nvSpPr>
        <p:spPr>
          <a:xfrm>
            <a:off x="3462218" y="3476678"/>
            <a:ext cx="30923" cy="33585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ight Triangle 42">
            <a:extLst>
              <a:ext uri="{FF2B5EF4-FFF2-40B4-BE49-F238E27FC236}">
                <a16:creationId xmlns:a16="http://schemas.microsoft.com/office/drawing/2014/main" id="{CC5A225D-4B0C-4E19-96F6-74039E08BEC1}"/>
              </a:ext>
            </a:extLst>
          </p:cNvPr>
          <p:cNvSpPr/>
          <p:nvPr/>
        </p:nvSpPr>
        <p:spPr>
          <a:xfrm>
            <a:off x="3469466" y="3521639"/>
            <a:ext cx="26091" cy="33585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2A860170-A7D1-464A-84DD-2D78240E02C2}"/>
              </a:ext>
            </a:extLst>
          </p:cNvPr>
          <p:cNvSpPr/>
          <p:nvPr/>
        </p:nvSpPr>
        <p:spPr>
          <a:xfrm>
            <a:off x="3465117" y="3566599"/>
            <a:ext cx="28024" cy="33585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A619564F-17CA-4873-89CC-05C1335CC6E8}"/>
              </a:ext>
            </a:extLst>
          </p:cNvPr>
          <p:cNvSpPr/>
          <p:nvPr/>
        </p:nvSpPr>
        <p:spPr>
          <a:xfrm>
            <a:off x="3275555" y="35148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ounded Rectangle 28">
            <a:extLst>
              <a:ext uri="{FF2B5EF4-FFF2-40B4-BE49-F238E27FC236}">
                <a16:creationId xmlns:a16="http://schemas.microsoft.com/office/drawing/2014/main" id="{3FFBD8BB-26AC-4EB9-895E-5287F830F417}"/>
              </a:ext>
            </a:extLst>
          </p:cNvPr>
          <p:cNvSpPr/>
          <p:nvPr/>
        </p:nvSpPr>
        <p:spPr>
          <a:xfrm>
            <a:off x="3295619" y="3555564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ounded Rectangle 29">
            <a:extLst>
              <a:ext uri="{FF2B5EF4-FFF2-40B4-BE49-F238E27FC236}">
                <a16:creationId xmlns:a16="http://schemas.microsoft.com/office/drawing/2014/main" id="{F8E0C623-0400-41B6-8C99-B4620334C2A3}"/>
              </a:ext>
            </a:extLst>
          </p:cNvPr>
          <p:cNvSpPr/>
          <p:nvPr/>
        </p:nvSpPr>
        <p:spPr>
          <a:xfrm>
            <a:off x="3339381" y="35567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ounded Rectangle 30">
            <a:extLst>
              <a:ext uri="{FF2B5EF4-FFF2-40B4-BE49-F238E27FC236}">
                <a16:creationId xmlns:a16="http://schemas.microsoft.com/office/drawing/2014/main" id="{4AF5C3B5-258B-484B-9A20-A2A3A8232F0F}"/>
              </a:ext>
            </a:extLst>
          </p:cNvPr>
          <p:cNvSpPr/>
          <p:nvPr/>
        </p:nvSpPr>
        <p:spPr>
          <a:xfrm>
            <a:off x="3350433" y="3514837"/>
            <a:ext cx="36543" cy="3117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2427BBCA-25E7-4F3A-B850-8EE0A76EBAF5}"/>
              </a:ext>
            </a:extLst>
          </p:cNvPr>
          <p:cNvSpPr/>
          <p:nvPr/>
        </p:nvSpPr>
        <p:spPr>
          <a:xfrm>
            <a:off x="3251632" y="3590622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1AD394C1-2BA0-4FA6-A2FD-BCD58957C102}"/>
              </a:ext>
            </a:extLst>
          </p:cNvPr>
          <p:cNvSpPr/>
          <p:nvPr/>
        </p:nvSpPr>
        <p:spPr>
          <a:xfrm>
            <a:off x="3251632" y="3627327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81AD0CE-4F3E-4E1F-8399-AE48415D28A1}"/>
              </a:ext>
            </a:extLst>
          </p:cNvPr>
          <p:cNvSpPr/>
          <p:nvPr/>
        </p:nvSpPr>
        <p:spPr>
          <a:xfrm>
            <a:off x="3284894" y="3608414"/>
            <a:ext cx="30921" cy="311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EE4F2C9-D2FC-45A3-B36B-1ED3EEE4BCB2}"/>
              </a:ext>
            </a:extLst>
          </p:cNvPr>
          <p:cNvSpPr/>
          <p:nvPr/>
        </p:nvSpPr>
        <p:spPr>
          <a:xfrm>
            <a:off x="3285363" y="3651461"/>
            <a:ext cx="30921" cy="3117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B4BAC5E0-EF1B-4AC7-99AC-A12362B17C99}"/>
              </a:ext>
            </a:extLst>
          </p:cNvPr>
          <p:cNvSpPr/>
          <p:nvPr/>
        </p:nvSpPr>
        <p:spPr>
          <a:xfrm>
            <a:off x="3349189" y="3604895"/>
            <a:ext cx="27173" cy="31174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E2FE13-4BA3-47A2-83F3-FEE78A3516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1208" y="3638834"/>
            <a:ext cx="29600" cy="32457"/>
          </a:xfrm>
          <a:prstGeom prst="rect">
            <a:avLst/>
          </a:prstGeom>
          <a:ln>
            <a:noFill/>
          </a:ln>
        </p:spPr>
      </p:pic>
      <p:sp>
        <p:nvSpPr>
          <p:cNvPr id="31" name="Diamond 30">
            <a:extLst>
              <a:ext uri="{FF2B5EF4-FFF2-40B4-BE49-F238E27FC236}">
                <a16:creationId xmlns:a16="http://schemas.microsoft.com/office/drawing/2014/main" id="{22547308-1A3D-41EB-869E-C91022799EB1}"/>
              </a:ext>
            </a:extLst>
          </p:cNvPr>
          <p:cNvSpPr/>
          <p:nvPr/>
        </p:nvSpPr>
        <p:spPr>
          <a:xfrm>
            <a:off x="3391162" y="3669756"/>
            <a:ext cx="29984" cy="31174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A7490AF0-7D0A-40F5-9EEA-2A6A5B7C156F}"/>
              </a:ext>
            </a:extLst>
          </p:cNvPr>
          <p:cNvSpPr/>
          <p:nvPr/>
        </p:nvSpPr>
        <p:spPr>
          <a:xfrm>
            <a:off x="3540818" y="3219537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Diamond 22">
            <a:extLst>
              <a:ext uri="{FF2B5EF4-FFF2-40B4-BE49-F238E27FC236}">
                <a16:creationId xmlns:a16="http://schemas.microsoft.com/office/drawing/2014/main" id="{5ADA4BE5-6B84-41B4-91DC-B0CCAFA94B70}"/>
              </a:ext>
            </a:extLst>
          </p:cNvPr>
          <p:cNvSpPr/>
          <p:nvPr/>
        </p:nvSpPr>
        <p:spPr>
          <a:xfrm>
            <a:off x="3540818" y="3254000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04C7AE-A559-4003-833C-2636CC8F5EC5}"/>
              </a:ext>
            </a:extLst>
          </p:cNvPr>
          <p:cNvSpPr/>
          <p:nvPr/>
        </p:nvSpPr>
        <p:spPr>
          <a:xfrm>
            <a:off x="3569822" y="3236242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EA9FB26-E0D0-4322-BCE8-F63A1AE394E2}"/>
              </a:ext>
            </a:extLst>
          </p:cNvPr>
          <p:cNvSpPr/>
          <p:nvPr/>
        </p:nvSpPr>
        <p:spPr>
          <a:xfrm>
            <a:off x="3570231" y="3276661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Diamond 17">
            <a:extLst>
              <a:ext uri="{FF2B5EF4-FFF2-40B4-BE49-F238E27FC236}">
                <a16:creationId xmlns:a16="http://schemas.microsoft.com/office/drawing/2014/main" id="{AB37B690-6F25-46E3-B6EF-59A7B13B0644}"/>
              </a:ext>
            </a:extLst>
          </p:cNvPr>
          <p:cNvSpPr/>
          <p:nvPr/>
        </p:nvSpPr>
        <p:spPr>
          <a:xfrm>
            <a:off x="3604845" y="3278758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Diamond 18">
            <a:extLst>
              <a:ext uri="{FF2B5EF4-FFF2-40B4-BE49-F238E27FC236}">
                <a16:creationId xmlns:a16="http://schemas.microsoft.com/office/drawing/2014/main" id="{46940C71-4A51-47DB-B2DC-D7E463419650}"/>
              </a:ext>
            </a:extLst>
          </p:cNvPr>
          <p:cNvSpPr/>
          <p:nvPr/>
        </p:nvSpPr>
        <p:spPr>
          <a:xfrm>
            <a:off x="3604845" y="3313221"/>
            <a:ext cx="26145" cy="29270"/>
          </a:xfrm>
          <a:prstGeom prst="diamond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410726-2D02-487D-943A-2A3FE54F9B38}"/>
              </a:ext>
            </a:extLst>
          </p:cNvPr>
          <p:cNvSpPr/>
          <p:nvPr/>
        </p:nvSpPr>
        <p:spPr>
          <a:xfrm>
            <a:off x="3633849" y="3295463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D6774A-E2D6-457F-A3FD-38A946C6DCBA}"/>
              </a:ext>
            </a:extLst>
          </p:cNvPr>
          <p:cNvSpPr/>
          <p:nvPr/>
        </p:nvSpPr>
        <p:spPr>
          <a:xfrm>
            <a:off x="3634258" y="3335881"/>
            <a:ext cx="26962" cy="292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333D4EB-5A46-4F65-B17E-F2A6799A441A}"/>
              </a:ext>
            </a:extLst>
          </p:cNvPr>
          <p:cNvSpPr txBox="1"/>
          <p:nvPr/>
        </p:nvSpPr>
        <p:spPr>
          <a:xfrm>
            <a:off x="2088231" y="3317061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CC04C17-70A9-4930-9DEC-CE852527A169}"/>
              </a:ext>
            </a:extLst>
          </p:cNvPr>
          <p:cNvGrpSpPr/>
          <p:nvPr/>
        </p:nvGrpSpPr>
        <p:grpSpPr>
          <a:xfrm>
            <a:off x="3772871" y="1776977"/>
            <a:ext cx="800809" cy="942241"/>
            <a:chOff x="4947337" y="3894439"/>
            <a:chExt cx="1032936" cy="1286500"/>
          </a:xfrm>
        </p:grpSpPr>
        <p:sp>
          <p:nvSpPr>
            <p:cNvPr id="63" name="Diamond 62">
              <a:extLst>
                <a:ext uri="{FF2B5EF4-FFF2-40B4-BE49-F238E27FC236}">
                  <a16:creationId xmlns:a16="http://schemas.microsoft.com/office/drawing/2014/main" id="{ABBFA4E8-CD00-4D9B-978B-6F6794C8D058}"/>
                </a:ext>
              </a:extLst>
            </p:cNvPr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Diamond 63">
              <a:extLst>
                <a:ext uri="{FF2B5EF4-FFF2-40B4-BE49-F238E27FC236}">
                  <a16:creationId xmlns:a16="http://schemas.microsoft.com/office/drawing/2014/main" id="{5AD93A64-0162-418D-BF80-867CF72CDCA4}"/>
                </a:ext>
              </a:extLst>
            </p:cNvPr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Diamond 64">
              <a:extLst>
                <a:ext uri="{FF2B5EF4-FFF2-40B4-BE49-F238E27FC236}">
                  <a16:creationId xmlns:a16="http://schemas.microsoft.com/office/drawing/2014/main" id="{168B8FC0-35EA-4B5D-986A-E8849F1D6C5E}"/>
                </a:ext>
              </a:extLst>
            </p:cNvPr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Diamond 65">
              <a:extLst>
                <a:ext uri="{FF2B5EF4-FFF2-40B4-BE49-F238E27FC236}">
                  <a16:creationId xmlns:a16="http://schemas.microsoft.com/office/drawing/2014/main" id="{8E7D8207-0A61-4718-83B3-E244C0D5B049}"/>
                </a:ext>
              </a:extLst>
            </p:cNvPr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Diamond 66">
              <a:extLst>
                <a:ext uri="{FF2B5EF4-FFF2-40B4-BE49-F238E27FC236}">
                  <a16:creationId xmlns:a16="http://schemas.microsoft.com/office/drawing/2014/main" id="{3E468BB7-3F92-4DAB-85D1-AD338A661192}"/>
                </a:ext>
              </a:extLst>
            </p:cNvPr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D525E25F-A8EA-42E4-80F9-898A9CF2142B}"/>
                </a:ext>
              </a:extLst>
            </p:cNvPr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A97BF4C6-93A6-4947-9F2E-14BCD12D3BD0}"/>
                </a:ext>
              </a:extLst>
            </p:cNvPr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44633C19-D3AB-4B1C-BF68-BE50490968A6}"/>
              </a:ext>
            </a:extLst>
          </p:cNvPr>
          <p:cNvSpPr txBox="1"/>
          <p:nvPr/>
        </p:nvSpPr>
        <p:spPr>
          <a:xfrm>
            <a:off x="4915400" y="3782057"/>
            <a:ext cx="6228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Filters</a:t>
            </a:r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73863C66-3A45-4C26-AFEF-A22E9E7F4E1D}"/>
              </a:ext>
            </a:extLst>
          </p:cNvPr>
          <p:cNvSpPr/>
          <p:nvPr/>
        </p:nvSpPr>
        <p:spPr>
          <a:xfrm>
            <a:off x="3533497" y="1845929"/>
            <a:ext cx="204747" cy="80410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E98FB2A-1943-4C66-AFC9-ED12D44FA726}"/>
              </a:ext>
            </a:extLst>
          </p:cNvPr>
          <p:cNvSpPr txBox="1"/>
          <p:nvPr/>
        </p:nvSpPr>
        <p:spPr>
          <a:xfrm>
            <a:off x="2200787" y="2110110"/>
            <a:ext cx="131587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20701B-72B1-48F5-9EFD-AB92DC9E7DF3}"/>
              </a:ext>
            </a:extLst>
          </p:cNvPr>
          <p:cNvGrpSpPr/>
          <p:nvPr/>
        </p:nvGrpSpPr>
        <p:grpSpPr>
          <a:xfrm>
            <a:off x="3745866" y="2874923"/>
            <a:ext cx="723036" cy="680991"/>
            <a:chOff x="2758958" y="5504670"/>
            <a:chExt cx="964048" cy="907988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0E54FA61-DD70-4146-B537-AD87BAF3DDE9}"/>
                </a:ext>
              </a:extLst>
            </p:cNvPr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7F506F8-E086-497A-84AF-A0C52FD1816B}"/>
                </a:ext>
              </a:extLst>
            </p:cNvPr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4D36EEDD-25F5-47F8-A9D1-6BDDB9B151BF}"/>
                </a:ext>
              </a:extLst>
            </p:cNvPr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E0C79D2-A0CD-4F85-970D-CD0F7DFBD646}"/>
                </a:ext>
              </a:extLst>
            </p:cNvPr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A54E577-439D-48BE-8F4C-54C41D98B9F9}"/>
              </a:ext>
            </a:extLst>
          </p:cNvPr>
          <p:cNvGrpSpPr/>
          <p:nvPr/>
        </p:nvGrpSpPr>
        <p:grpSpPr>
          <a:xfrm rot="21278205">
            <a:off x="5793225" y="1959094"/>
            <a:ext cx="169977" cy="541511"/>
            <a:chOff x="8457134" y="4235083"/>
            <a:chExt cx="226636" cy="722015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E3C1501-2674-49C8-A11D-002919271093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C8C1BB9B-1D37-4EB0-B681-DA1BAC933BAC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889186C-FA35-4D1E-903D-5C637A3884BF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853D002-CF2E-4642-ADA8-9D795018D6E1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6BA127F8-941B-4E3F-A97F-8B2F78808D1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6C69B29-5126-458C-8201-E85F99B73475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7D7E07AE-2FE2-42DE-B500-F7B6A5F6DE2D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A0E3137-6342-4337-9CE6-4E14CF4A11B3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2EA2FB6-B70D-4A6B-88F9-EC8010FF0AF8}"/>
              </a:ext>
            </a:extLst>
          </p:cNvPr>
          <p:cNvGrpSpPr/>
          <p:nvPr/>
        </p:nvGrpSpPr>
        <p:grpSpPr>
          <a:xfrm rot="21278205">
            <a:off x="6088094" y="1945129"/>
            <a:ext cx="169977" cy="541511"/>
            <a:chOff x="8457134" y="4235083"/>
            <a:chExt cx="226636" cy="722015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CA717E7-D868-4702-A558-BBCCAB940876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B3D39BCA-1E63-4618-84F3-3F1DBECC471A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A1A51C81-812E-4E6C-A0A0-943ED04464FE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308982C9-1352-4DCB-AEE0-5CE854133B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8C2029CC-E291-464C-84FC-EF00A83156A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B140619-6DB3-4897-9E9D-C8502A94F1E4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468FE29E-5710-448D-804F-9D25700D1405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5C26095-E07C-40E2-B1BF-4E003BCF5BC2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317EC7F-AB34-47F3-8DDF-9CA9980D2A2D}"/>
              </a:ext>
            </a:extLst>
          </p:cNvPr>
          <p:cNvSpPr/>
          <p:nvPr/>
        </p:nvSpPr>
        <p:spPr>
          <a:xfrm rot="19977805">
            <a:off x="6352053" y="2347557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2C24F7C-A38D-40BD-9489-EC86707EA69F}"/>
              </a:ext>
            </a:extLst>
          </p:cNvPr>
          <p:cNvSpPr/>
          <p:nvPr/>
        </p:nvSpPr>
        <p:spPr>
          <a:xfrm rot="19977805">
            <a:off x="6363513" y="226798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4A2EFD8-B961-4966-86D0-58C94C51CD23}"/>
              </a:ext>
            </a:extLst>
          </p:cNvPr>
          <p:cNvSpPr/>
          <p:nvPr/>
        </p:nvSpPr>
        <p:spPr>
          <a:xfrm rot="19977805">
            <a:off x="6373690" y="2196440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34ABADD-306C-4BC2-800E-D7102AB4AA59}"/>
              </a:ext>
            </a:extLst>
          </p:cNvPr>
          <p:cNvSpPr/>
          <p:nvPr/>
        </p:nvSpPr>
        <p:spPr>
          <a:xfrm rot="19977805">
            <a:off x="6383867" y="2124892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B647AFE-5385-4903-B0C0-4F4B895AA643}"/>
              </a:ext>
            </a:extLst>
          </p:cNvPr>
          <p:cNvSpPr/>
          <p:nvPr/>
        </p:nvSpPr>
        <p:spPr>
          <a:xfrm rot="19977805">
            <a:off x="6395286" y="205354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B1816A1E-25EE-4BB2-8151-6C55341E8AF8}"/>
              </a:ext>
            </a:extLst>
          </p:cNvPr>
          <p:cNvSpPr/>
          <p:nvPr/>
        </p:nvSpPr>
        <p:spPr>
          <a:xfrm rot="19977805">
            <a:off x="6409207" y="1990393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2D1A75CF-9C0C-411F-9662-C6A301844F98}"/>
              </a:ext>
            </a:extLst>
          </p:cNvPr>
          <p:cNvSpPr/>
          <p:nvPr/>
        </p:nvSpPr>
        <p:spPr>
          <a:xfrm rot="20101213">
            <a:off x="6424768" y="1928798"/>
            <a:ext cx="99874" cy="1261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855AFED-DE6A-4319-BA49-A0FC23BBE4EA}"/>
              </a:ext>
            </a:extLst>
          </p:cNvPr>
          <p:cNvGrpSpPr/>
          <p:nvPr/>
        </p:nvGrpSpPr>
        <p:grpSpPr>
          <a:xfrm rot="21278205">
            <a:off x="6638766" y="1945785"/>
            <a:ext cx="169977" cy="541511"/>
            <a:chOff x="8457134" y="4235083"/>
            <a:chExt cx="226636" cy="722015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938CF50B-2CED-4D60-A30D-DF230330D517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CFC3DF7-22C8-4510-A571-6A2A18B438F8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733CB883-C83C-4D23-9504-4B5A6E7C9B0B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7882F116-1011-4EDC-A818-0BE3948E4572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EF8E7D4D-945D-4177-A795-FBAA58AA1FDD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36651D86-3EB0-4EE1-BD88-7E4A5BBC3D4A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25B5927-9221-45DA-BC97-E20DE082B0CB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D8A0CD8-AD00-4521-9D57-8EE9332D48F1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5BE3E41-B0A3-4BFC-BE5B-5A0366293CFE}"/>
              </a:ext>
            </a:extLst>
          </p:cNvPr>
          <p:cNvGrpSpPr/>
          <p:nvPr/>
        </p:nvGrpSpPr>
        <p:grpSpPr>
          <a:xfrm rot="21278205">
            <a:off x="6907784" y="1948295"/>
            <a:ext cx="169977" cy="541511"/>
            <a:chOff x="8457134" y="4235083"/>
            <a:chExt cx="226636" cy="722015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917B07D-8143-4ABC-BD7C-9086F6238CA0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2759EB9-166A-47C7-95E8-8905D4B36D7E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B1358336-EAAA-4DAF-A83C-19E4BA8A7DB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6278E850-997C-4658-9E9F-8378F1BC0356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1F06BBAA-AE99-40E0-9039-FFC443F0D829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13D175E-A271-4E2B-BDDC-B8511505514F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3AB1C5D-AE6F-4710-A153-18104237268C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2D5CEB5-1A65-445F-958B-7541135441D7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C3CECD6-0D9D-42C6-95F3-AF9C8D514621}"/>
              </a:ext>
            </a:extLst>
          </p:cNvPr>
          <p:cNvGrpSpPr/>
          <p:nvPr/>
        </p:nvGrpSpPr>
        <p:grpSpPr>
          <a:xfrm rot="21278205">
            <a:off x="7190277" y="1955843"/>
            <a:ext cx="169977" cy="541511"/>
            <a:chOff x="8457134" y="4235083"/>
            <a:chExt cx="226636" cy="722015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BEDD167D-AAD5-4932-94FC-766F08145055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29642A24-B8E4-4867-8914-794EA067C7CD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F8A13CC0-44EF-4F16-AF0F-D6DA2A0422CD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22D5FFC1-2CFB-4F94-A777-4B13790BE639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C93B8B8E-2600-447D-80D9-7338D402CF0C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88229EB0-BF54-48F7-BC84-B9C21A47049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3AE0486F-DCE2-4923-B3B0-F8B91DA494D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026CB2A4-14B3-406C-9891-D8EF84862E59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8E1D167E-E9D8-413A-9241-2C1CA3275FC1}"/>
              </a:ext>
            </a:extLst>
          </p:cNvPr>
          <p:cNvGrpSpPr/>
          <p:nvPr/>
        </p:nvGrpSpPr>
        <p:grpSpPr>
          <a:xfrm rot="21278205">
            <a:off x="7448080" y="1965901"/>
            <a:ext cx="169977" cy="541511"/>
            <a:chOff x="8457134" y="4235083"/>
            <a:chExt cx="226636" cy="722015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5BE577F3-A03F-42BB-B59A-EE5457751E34}"/>
                </a:ext>
              </a:extLst>
            </p:cNvPr>
            <p:cNvGrpSpPr/>
            <p:nvPr/>
          </p:nvGrpSpPr>
          <p:grpSpPr>
            <a:xfrm rot="867278">
              <a:off x="8457134" y="4306650"/>
              <a:ext cx="138191" cy="650448"/>
              <a:chOff x="8473151" y="3559071"/>
              <a:chExt cx="138191" cy="650448"/>
            </a:xfrm>
          </p:grpSpPr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6E60224E-C76C-421C-915E-D5FF6AC7ABCF}"/>
                  </a:ext>
                </a:extLst>
              </p:cNvPr>
              <p:cNvSpPr/>
              <p:nvPr/>
            </p:nvSpPr>
            <p:spPr>
              <a:xfrm rot="19432322">
                <a:off x="8478176" y="4041348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D80F10C9-9B7B-4736-9BE8-0600FB293D49}"/>
                  </a:ext>
                </a:extLst>
              </p:cNvPr>
              <p:cNvSpPr/>
              <p:nvPr/>
            </p:nvSpPr>
            <p:spPr>
              <a:xfrm rot="19432322">
                <a:off x="8476501" y="3934175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Rectangle 155">
                <a:extLst>
                  <a:ext uri="{FF2B5EF4-FFF2-40B4-BE49-F238E27FC236}">
                    <a16:creationId xmlns:a16="http://schemas.microsoft.com/office/drawing/2014/main" id="{78F6C1EA-A64A-4E09-AA7C-3D24C04C965B}"/>
                  </a:ext>
                </a:extLst>
              </p:cNvPr>
              <p:cNvSpPr/>
              <p:nvPr/>
            </p:nvSpPr>
            <p:spPr>
              <a:xfrm rot="19432322">
                <a:off x="8474826" y="3837832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72A2AEDD-5397-4EC5-A80D-F5B2FC2C2BA2}"/>
                  </a:ext>
                </a:extLst>
              </p:cNvPr>
              <p:cNvSpPr/>
              <p:nvPr/>
            </p:nvSpPr>
            <p:spPr>
              <a:xfrm rot="19432322">
                <a:off x="8473151" y="3741489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73E7CB6-0BC5-4250-8B8C-93E15265A58B}"/>
                  </a:ext>
                </a:extLst>
              </p:cNvPr>
              <p:cNvSpPr/>
              <p:nvPr/>
            </p:nvSpPr>
            <p:spPr>
              <a:xfrm rot="19432322">
                <a:off x="8473153" y="3645147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60E3EAFB-4971-4A68-BF33-A0EFDE09CFF9}"/>
                  </a:ext>
                </a:extLst>
              </p:cNvPr>
              <p:cNvSpPr/>
              <p:nvPr/>
            </p:nvSpPr>
            <p:spPr>
              <a:xfrm rot="19432322">
                <a:off x="8478177" y="3559071"/>
                <a:ext cx="133165" cy="16817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A8347B00-4173-4B3C-8F62-2D7870547456}"/>
                </a:ext>
              </a:extLst>
            </p:cNvPr>
            <p:cNvSpPr/>
            <p:nvPr/>
          </p:nvSpPr>
          <p:spPr>
            <a:xfrm rot="20423008">
              <a:off x="8550605" y="4235083"/>
              <a:ext cx="133165" cy="16817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824DAA0A-B8C8-4FAF-AA16-9CCC7B513CE9}"/>
              </a:ext>
            </a:extLst>
          </p:cNvPr>
          <p:cNvCxnSpPr/>
          <p:nvPr/>
        </p:nvCxnSpPr>
        <p:spPr>
          <a:xfrm>
            <a:off x="4719845" y="2265962"/>
            <a:ext cx="194966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DF668C10-753C-49E5-9247-59CDFE4F2B41}"/>
              </a:ext>
            </a:extLst>
          </p:cNvPr>
          <p:cNvCxnSpPr/>
          <p:nvPr/>
        </p:nvCxnSpPr>
        <p:spPr>
          <a:xfrm flipH="1">
            <a:off x="5256450" y="2276162"/>
            <a:ext cx="186431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Oval 161">
            <a:extLst>
              <a:ext uri="{FF2B5EF4-FFF2-40B4-BE49-F238E27FC236}">
                <a16:creationId xmlns:a16="http://schemas.microsoft.com/office/drawing/2014/main" id="{AA3E930C-7CB7-4732-AC83-1DBDD0DCD9E4}"/>
              </a:ext>
            </a:extLst>
          </p:cNvPr>
          <p:cNvSpPr/>
          <p:nvPr/>
        </p:nvSpPr>
        <p:spPr>
          <a:xfrm>
            <a:off x="5002735" y="2190963"/>
            <a:ext cx="186431" cy="187268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78087A0-EB55-4CD5-ACD8-198659BDEDBD}"/>
              </a:ext>
            </a:extLst>
          </p:cNvPr>
          <p:cNvSpPr txBox="1"/>
          <p:nvPr/>
        </p:nvSpPr>
        <p:spPr>
          <a:xfrm>
            <a:off x="6050215" y="2554413"/>
            <a:ext cx="118186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Layer-2 Filters</a:t>
            </a:r>
          </a:p>
        </p:txBody>
      </p:sp>
      <p:sp>
        <p:nvSpPr>
          <p:cNvPr id="165" name="Isosceles Triangle 164">
            <a:extLst>
              <a:ext uri="{FF2B5EF4-FFF2-40B4-BE49-F238E27FC236}">
                <a16:creationId xmlns:a16="http://schemas.microsoft.com/office/drawing/2014/main" id="{0C2A8108-8843-4F89-AE2F-B4005C90CFAF}"/>
              </a:ext>
            </a:extLst>
          </p:cNvPr>
          <p:cNvSpPr/>
          <p:nvPr/>
        </p:nvSpPr>
        <p:spPr>
          <a:xfrm>
            <a:off x="4990373" y="3464482"/>
            <a:ext cx="54468" cy="80195"/>
          </a:xfrm>
          <a:prstGeom prst="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6" name="Rounded Rectangle 76">
            <a:extLst>
              <a:ext uri="{FF2B5EF4-FFF2-40B4-BE49-F238E27FC236}">
                <a16:creationId xmlns:a16="http://schemas.microsoft.com/office/drawing/2014/main" id="{52DACC1B-B730-41C3-B652-AF65B9857730}"/>
              </a:ext>
            </a:extLst>
          </p:cNvPr>
          <p:cNvSpPr/>
          <p:nvPr/>
        </p:nvSpPr>
        <p:spPr>
          <a:xfrm>
            <a:off x="5165583" y="3467353"/>
            <a:ext cx="81702" cy="80195"/>
          </a:xfrm>
          <a:prstGeom prst="round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Diamond 166">
            <a:extLst>
              <a:ext uri="{FF2B5EF4-FFF2-40B4-BE49-F238E27FC236}">
                <a16:creationId xmlns:a16="http://schemas.microsoft.com/office/drawing/2014/main" id="{CE8DB31B-FF71-4395-BFA5-DE5EE948B549}"/>
              </a:ext>
            </a:extLst>
          </p:cNvPr>
          <p:cNvSpPr/>
          <p:nvPr/>
        </p:nvSpPr>
        <p:spPr>
          <a:xfrm>
            <a:off x="5363269" y="3468684"/>
            <a:ext cx="67038" cy="80195"/>
          </a:xfrm>
          <a:prstGeom prst="diamond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8" name="Right Triangle 167">
            <a:extLst>
              <a:ext uri="{FF2B5EF4-FFF2-40B4-BE49-F238E27FC236}">
                <a16:creationId xmlns:a16="http://schemas.microsoft.com/office/drawing/2014/main" id="{22C2ABED-E3AD-431D-BC36-F88D6C716086}"/>
              </a:ext>
            </a:extLst>
          </p:cNvPr>
          <p:cNvSpPr/>
          <p:nvPr/>
        </p:nvSpPr>
        <p:spPr>
          <a:xfrm>
            <a:off x="5529171" y="3470384"/>
            <a:ext cx="56563" cy="80195"/>
          </a:xfrm>
          <a:prstGeom prst="rtTriangl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9176CA1-BF65-42C3-82CB-66D829658043}"/>
              </a:ext>
            </a:extLst>
          </p:cNvPr>
          <p:cNvSpPr/>
          <p:nvPr/>
        </p:nvSpPr>
        <p:spPr>
          <a:xfrm>
            <a:off x="4627699" y="3460475"/>
            <a:ext cx="52373" cy="82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537B90C3-BF5F-4725-B3B5-6585A270C9FA}"/>
              </a:ext>
            </a:extLst>
          </p:cNvPr>
          <p:cNvSpPr/>
          <p:nvPr/>
        </p:nvSpPr>
        <p:spPr>
          <a:xfrm>
            <a:off x="4792761" y="3452725"/>
            <a:ext cx="69133" cy="80195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6" name="Hexagon 175">
            <a:extLst>
              <a:ext uri="{FF2B5EF4-FFF2-40B4-BE49-F238E27FC236}">
                <a16:creationId xmlns:a16="http://schemas.microsoft.com/office/drawing/2014/main" id="{0DA652F7-4287-40CF-819F-CD509B218620}"/>
              </a:ext>
            </a:extLst>
          </p:cNvPr>
          <p:cNvSpPr/>
          <p:nvPr/>
        </p:nvSpPr>
        <p:spPr>
          <a:xfrm>
            <a:off x="5720168" y="3466095"/>
            <a:ext cx="60753" cy="80195"/>
          </a:xfrm>
          <a:prstGeom prst="hexagon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244217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B2340-F27B-414E-AB4E-89A6FFA4DA32}"/>
                  </a:ext>
                </a:extLst>
              </p:cNvPr>
              <p:cNvSpPr txBox="1"/>
              <p:nvPr/>
            </p:nvSpPr>
            <p:spPr>
              <a:xfrm>
                <a:off x="1281211" y="2709964"/>
                <a:ext cx="7518176" cy="6456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596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359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596" i="1">
                              <a:latin typeface="Cambria Math" panose="02040503050406030204" pitchFamily="18" charset="0"/>
                            </a:rPr>
                            <m:t>                                    </m:t>
                          </m:r>
                        </m:e>
                      </m:d>
                      <m:r>
                        <a:rPr lang="en-US" sz="3596" i="1">
                          <a:latin typeface="Cambria Math" panose="02040503050406030204" pitchFamily="18" charset="0"/>
                        </a:rPr>
                        <m:t>=.991</m:t>
                      </m:r>
                    </m:oMath>
                  </m:oMathPara>
                </a14:m>
                <a:endParaRPr lang="en-US" sz="3596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69B2340-F27B-414E-AB4E-89A6FFA4D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11" y="2709964"/>
                <a:ext cx="7518176" cy="645690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58D52515-0A78-1146-8EF3-6A8FBF6BA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922" y="1064924"/>
            <a:ext cx="3645412" cy="36454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3D945-37F3-D54A-95AB-B4A7CDBCE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6101" y="1358621"/>
            <a:ext cx="3058014" cy="30580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4073EB-D0AC-F04A-BFDD-5B8AF82DB089}"/>
              </a:ext>
            </a:extLst>
          </p:cNvPr>
          <p:cNvCxnSpPr>
            <a:cxnSpLocks/>
          </p:cNvCxnSpPr>
          <p:nvPr/>
        </p:nvCxnSpPr>
        <p:spPr>
          <a:xfrm>
            <a:off x="2486599" y="2233783"/>
            <a:ext cx="1632756" cy="47618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0092228-EA8D-C54D-BEA2-8E157D527026}"/>
              </a:ext>
            </a:extLst>
          </p:cNvPr>
          <p:cNvSpPr txBox="1"/>
          <p:nvPr/>
        </p:nvSpPr>
        <p:spPr>
          <a:xfrm>
            <a:off x="553092" y="2047348"/>
            <a:ext cx="1799339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Positive Section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r>
              <a:rPr lang="en-US" sz="3200" dirty="0"/>
              <a:t>A “Filter” to Detect Ones</a:t>
            </a:r>
          </a:p>
        </p:txBody>
      </p:sp>
    </p:spTree>
    <p:extLst>
      <p:ext uri="{BB962C8B-B14F-4D97-AF65-F5344CB8AC3E}">
        <p14:creationId xmlns:p14="http://schemas.microsoft.com/office/powerpoint/2010/main" val="33292338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DB2A77-52B7-4006-8AAB-C67F9818ED12}"/>
              </a:ext>
            </a:extLst>
          </p:cNvPr>
          <p:cNvSpPr txBox="1"/>
          <p:nvPr/>
        </p:nvSpPr>
        <p:spPr>
          <a:xfrm>
            <a:off x="2597524" y="100852"/>
            <a:ext cx="3948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/>
              <a:t>Filters Operate Over Input </a:t>
            </a:r>
            <a:r>
              <a:rPr lang="en-US" sz="2100" dirty="0">
                <a:solidFill>
                  <a:srgbClr val="FF0000"/>
                </a:solidFill>
              </a:rPr>
              <a:t>Volumes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F0C1721-28E1-4CD6-8519-7BAE34008B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08504" y="655982"/>
            <a:ext cx="2581260" cy="4028330"/>
          </a:xfrm>
          <a:prstGeom prst="rect">
            <a:avLst/>
          </a:prstGeom>
        </p:spPr>
      </p:pic>
      <p:sp>
        <p:nvSpPr>
          <p:cNvPr id="269" name="TextBox 268">
            <a:extLst>
              <a:ext uri="{FF2B5EF4-FFF2-40B4-BE49-F238E27FC236}">
                <a16:creationId xmlns:a16="http://schemas.microsoft.com/office/drawing/2014/main" id="{6E0AE2E7-760A-497F-822D-997C6505C482}"/>
              </a:ext>
            </a:extLst>
          </p:cNvPr>
          <p:cNvSpPr txBox="1"/>
          <p:nvPr/>
        </p:nvSpPr>
        <p:spPr>
          <a:xfrm>
            <a:off x="4090380" y="808764"/>
            <a:ext cx="11813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 (3x3x3)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DDCE28C4-6FED-4F89-9861-010BF394DBBF}"/>
              </a:ext>
            </a:extLst>
          </p:cNvPr>
          <p:cNvSpPr txBox="1"/>
          <p:nvPr/>
        </p:nvSpPr>
        <p:spPr>
          <a:xfrm>
            <a:off x="2742223" y="1416432"/>
            <a:ext cx="1348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 (9x9x3)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25BBF731-7601-4B3C-AD3F-0730DFDB1AD2}"/>
              </a:ext>
            </a:extLst>
          </p:cNvPr>
          <p:cNvSpPr txBox="1"/>
          <p:nvPr/>
        </p:nvSpPr>
        <p:spPr>
          <a:xfrm>
            <a:off x="2011134" y="3372159"/>
            <a:ext cx="176374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Feature Map (7x7x1)</a:t>
            </a:r>
          </a:p>
        </p:txBody>
      </p:sp>
    </p:spTree>
    <p:extLst>
      <p:ext uri="{BB962C8B-B14F-4D97-AF65-F5344CB8AC3E}">
        <p14:creationId xmlns:p14="http://schemas.microsoft.com/office/powerpoint/2010/main" val="13489134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347E554-4C8A-4CB2-9A3C-30721F03A32B}"/>
                  </a:ext>
                </a:extLst>
              </p:cNvPr>
              <p:cNvSpPr txBox="1"/>
              <p:nvPr/>
            </p:nvSpPr>
            <p:spPr>
              <a:xfrm>
                <a:off x="7229446" y="3788474"/>
                <a:ext cx="1232390" cy="2305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498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498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14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498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498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98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498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498" dirty="0"/>
                  <a:t> </a:t>
                </a:r>
              </a:p>
            </p:txBody>
          </p:sp>
        </mc:Choice>
        <mc:Fallback xmlns=""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D347E554-4C8A-4CB2-9A3C-30721F03A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446" y="3788474"/>
                <a:ext cx="1232390" cy="230512"/>
              </a:xfrm>
              <a:prstGeom prst="rect">
                <a:avLst/>
              </a:prstGeom>
              <a:blipFill>
                <a:blip r:embed="rId3"/>
                <a:stretch>
                  <a:fillRect l="-4082" r="-3061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7969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Given Labeled Training Images, How do we </a:t>
            </a:r>
            <a:r>
              <a:rPr lang="en-US" sz="3200" u="sng" dirty="0"/>
              <a:t>Learn</a:t>
            </a:r>
            <a:r>
              <a:rPr lang="en-US" sz="3200" dirty="0"/>
              <a:t> the Parameters of the CNN?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70171-AEFA-F940-B6E2-3B0358DFD502}"/>
              </a:ext>
            </a:extLst>
          </p:cNvPr>
          <p:cNvSpPr txBox="1"/>
          <p:nvPr/>
        </p:nvSpPr>
        <p:spPr>
          <a:xfrm>
            <a:off x="856458" y="3462546"/>
            <a:ext cx="1382301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Training Set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2E1761-117C-6945-B4A7-AF128D03FD5F}"/>
              </a:ext>
            </a:extLst>
          </p:cNvPr>
          <p:cNvSpPr txBox="1"/>
          <p:nvPr/>
        </p:nvSpPr>
        <p:spPr>
          <a:xfrm>
            <a:off x="2939470" y="4084335"/>
            <a:ext cx="3265061" cy="700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977" dirty="0"/>
              <a:t>Untrained Logistic Regression </a:t>
            </a:r>
          </a:p>
          <a:p>
            <a:pPr algn="ctr"/>
            <a:r>
              <a:rPr lang="en-US" sz="1977" dirty="0"/>
              <a:t>Model (or “Network”)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E604D-6E39-3C4A-BB31-1D217AA8F371}"/>
              </a:ext>
            </a:extLst>
          </p:cNvPr>
          <p:cNvSpPr txBox="1"/>
          <p:nvPr/>
        </p:nvSpPr>
        <p:spPr>
          <a:xfrm>
            <a:off x="6689941" y="4084335"/>
            <a:ext cx="2311400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77" dirty="0"/>
              <a:t>Trained Model (with learned parameters)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436" y="1625023"/>
            <a:ext cx="2641768" cy="1752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49433" y="1625023"/>
            <a:ext cx="1845134" cy="2129678"/>
          </a:xfrm>
          <a:prstGeom prst="rect">
            <a:avLst/>
          </a:prstGeom>
        </p:spPr>
      </p:pic>
      <p:sp>
        <p:nvSpPr>
          <p:cNvPr id="389" name="Right Arrow 388"/>
          <p:cNvSpPr/>
          <p:nvPr/>
        </p:nvSpPr>
        <p:spPr>
          <a:xfrm>
            <a:off x="5700671" y="2293501"/>
            <a:ext cx="1016300" cy="5312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/>
              <p:nvPr/>
            </p:nvSpPr>
            <p:spPr>
              <a:xfrm>
                <a:off x="2806724" y="3804113"/>
                <a:ext cx="3530553" cy="202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350" i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35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𝑖𝑀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baseline="-25000" dirty="0"/>
              </a:p>
            </p:txBody>
          </p:sp>
        </mc:Choice>
        <mc:Fallback xmlns=""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AB0E6F50-36DB-D942-97C3-7F75BF273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724" y="3804113"/>
                <a:ext cx="3530553" cy="202941"/>
              </a:xfrm>
              <a:prstGeom prst="rect">
                <a:avLst/>
              </a:prstGeom>
              <a:blipFill>
                <a:blip r:embed="rId6"/>
                <a:stretch>
                  <a:fillRect t="-6250" b="-3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ross 9"/>
          <p:cNvSpPr/>
          <p:nvPr/>
        </p:nvSpPr>
        <p:spPr>
          <a:xfrm>
            <a:off x="3107267" y="2293501"/>
            <a:ext cx="542167" cy="531225"/>
          </a:xfrm>
          <a:prstGeom prst="plus">
            <a:avLst>
              <a:gd name="adj" fmla="val 4106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3074" y="1625023"/>
            <a:ext cx="1845134" cy="212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/>
      <p:bldP spid="4" grpId="0"/>
      <p:bldP spid="7" grpId="0"/>
      <p:bldP spid="9" grpId="0"/>
      <p:bldP spid="389" grpId="0" animBg="1"/>
      <p:bldP spid="390" grpId="0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137969"/>
            <a:ext cx="8229600" cy="857250"/>
          </a:xfrm>
        </p:spPr>
        <p:txBody>
          <a:bodyPr>
            <a:noAutofit/>
          </a:bodyPr>
          <a:lstStyle/>
          <a:p>
            <a:r>
              <a:rPr lang="en-US" sz="3200" dirty="0"/>
              <a:t>Given Labeled Training Images, How do we </a:t>
            </a:r>
            <a:r>
              <a:rPr lang="en-US" sz="3200" u="sng" dirty="0"/>
              <a:t>Learn</a:t>
            </a:r>
            <a:r>
              <a:rPr lang="en-US" sz="3200" dirty="0"/>
              <a:t> the Parameters of the CNN?</a:t>
            </a:r>
          </a:p>
        </p:txBody>
      </p:sp>
      <p:sp>
        <p:nvSpPr>
          <p:cNvPr id="389" name="Right Arrow 388"/>
          <p:cNvSpPr/>
          <p:nvPr/>
        </p:nvSpPr>
        <p:spPr>
          <a:xfrm>
            <a:off x="5700671" y="2293501"/>
            <a:ext cx="1016300" cy="531225"/>
          </a:xfrm>
          <a:prstGeom prst="rightArrow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Cross 9"/>
          <p:cNvSpPr/>
          <p:nvPr/>
        </p:nvSpPr>
        <p:spPr>
          <a:xfrm>
            <a:off x="3107267" y="2293501"/>
            <a:ext cx="542167" cy="531225"/>
          </a:xfrm>
          <a:prstGeom prst="plus">
            <a:avLst>
              <a:gd name="adj" fmla="val 41061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E6BA87-7DEC-CF4B-86AA-38A71D56B65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391" y="1485074"/>
            <a:ext cx="2117395" cy="2409575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1E4FF9-1F1E-3941-9C3A-9B78B007F097}"/>
              </a:ext>
            </a:extLst>
          </p:cNvPr>
          <p:cNvSpPr/>
          <p:nvPr/>
        </p:nvSpPr>
        <p:spPr>
          <a:xfrm>
            <a:off x="3907467" y="1608135"/>
            <a:ext cx="1535170" cy="21634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Architecture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ABCEBD-6DE2-234A-9C69-B3BBC9AC7D6A}"/>
              </a:ext>
            </a:extLst>
          </p:cNvPr>
          <p:cNvSpPr/>
          <p:nvPr/>
        </p:nvSpPr>
        <p:spPr>
          <a:xfrm>
            <a:off x="6975005" y="1608135"/>
            <a:ext cx="1535170" cy="21634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Trained</a:t>
            </a:r>
          </a:p>
          <a:p>
            <a:pPr algn="ctr"/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19727160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137969"/>
            <a:ext cx="9144000" cy="857250"/>
          </a:xfrm>
        </p:spPr>
        <p:txBody>
          <a:bodyPr>
            <a:noAutofit/>
          </a:bodyPr>
          <a:lstStyle/>
          <a:p>
            <a:r>
              <a:rPr lang="en-US" sz="3200" u="sng" dirty="0"/>
              <a:t>Architecture (specified)</a:t>
            </a:r>
            <a:r>
              <a:rPr lang="en-US" sz="3200" dirty="0"/>
              <a:t> vs </a:t>
            </a:r>
            <a:r>
              <a:rPr lang="en-US" sz="3200" u="sng" dirty="0"/>
              <a:t>Parameters (learned)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0A1169-AAF9-5C4A-8BA8-064D33A1C060}"/>
              </a:ext>
            </a:extLst>
          </p:cNvPr>
          <p:cNvSpPr txBox="1"/>
          <p:nvPr/>
        </p:nvSpPr>
        <p:spPr>
          <a:xfrm>
            <a:off x="574158" y="1116418"/>
            <a:ext cx="3434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Architecture: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layers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Layer types (e.g. convolutional, pooling, fully connected)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filters in each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Shape and size of filters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r>
              <a:rPr lang="en-US" dirty="0"/>
              <a:t>Use 3x3 filters</a:t>
            </a:r>
          </a:p>
          <a:p>
            <a:r>
              <a:rPr lang="en-US" dirty="0"/>
              <a:t>In layer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93F803-EFCC-CE47-8749-2183D34C56B0}"/>
              </a:ext>
            </a:extLst>
          </p:cNvPr>
          <p:cNvSpPr txBox="1"/>
          <p:nvPr/>
        </p:nvSpPr>
        <p:spPr>
          <a:xfrm>
            <a:off x="5245395" y="1116418"/>
            <a:ext cx="34343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Parameters: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Individual Elements of each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Parameters of other layers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Learn values of </a:t>
            </a:r>
          </a:p>
          <a:p>
            <a:r>
              <a:rPr lang="en-US" dirty="0"/>
              <a:t>Each layer 1 filter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5B77F66-FE7E-9F46-A406-53B671D13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73791"/>
              </p:ext>
            </p:extLst>
          </p:nvPr>
        </p:nvGraphicFramePr>
        <p:xfrm>
          <a:off x="2542952" y="32804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CEAA03D8-626E-6642-9770-C52B111225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68955"/>
              </p:ext>
            </p:extLst>
          </p:nvPr>
        </p:nvGraphicFramePr>
        <p:xfrm>
          <a:off x="7054700" y="32804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32537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2316527" y="1481402"/>
            <a:ext cx="4217377" cy="2155435"/>
            <a:chOff x="2893393" y="2516741"/>
            <a:chExt cx="5623169" cy="2873912"/>
          </a:xfrm>
        </p:grpSpPr>
        <p:grpSp>
          <p:nvGrpSpPr>
            <p:cNvPr id="2" name="Group 1"/>
            <p:cNvGrpSpPr/>
            <p:nvPr/>
          </p:nvGrpSpPr>
          <p:grpSpPr>
            <a:xfrm>
              <a:off x="4413777" y="4415265"/>
              <a:ext cx="595992" cy="677635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3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2893393" y="4570187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139579" y="2516741"/>
              <a:ext cx="1067745" cy="1256321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350148" y="4910536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4820414" y="2608677"/>
              <a:ext cx="272996" cy="107214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043468" y="2960920"/>
              <a:ext cx="175449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103573" y="3980670"/>
              <a:ext cx="964048" cy="907988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6290106" y="4653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548588" y="4653285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805269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065634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324333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571386" y="4653284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29934" y="4650599"/>
              <a:ext cx="202300" cy="184329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252048" y="4293189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2048" y="4293189"/>
                  <a:ext cx="31196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6316" r="-5263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492406" y="4283905"/>
                  <a:ext cx="751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2406" y="4283905"/>
                  <a:ext cx="75123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8889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796560" y="4338855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6560" y="4338855"/>
                  <a:ext cx="34599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9048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606966" y="5113654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6966" y="5113654"/>
                  <a:ext cx="24690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6302194" y="3093090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194" y="3093090"/>
                  <a:ext cx="22143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308" r="-307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614985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/>
          <p:cNvGrpSpPr/>
          <p:nvPr/>
        </p:nvGrpSpPr>
        <p:grpSpPr>
          <a:xfrm>
            <a:off x="2020998" y="783605"/>
            <a:ext cx="4590955" cy="3564451"/>
            <a:chOff x="2543743" y="1897062"/>
            <a:chExt cx="6121273" cy="4752601"/>
          </a:xfrm>
        </p:grpSpPr>
        <p:grpSp>
          <p:nvGrpSpPr>
            <p:cNvPr id="2" name="Group 1"/>
            <p:cNvGrpSpPr/>
            <p:nvPr/>
          </p:nvGrpSpPr>
          <p:grpSpPr>
            <a:xfrm>
              <a:off x="4701119" y="5786923"/>
              <a:ext cx="499827" cy="568336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3345675" y="5916857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5356677" y="4318855"/>
              <a:ext cx="895461" cy="1053683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6325050" y="6202310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5089010" y="4395962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543743" y="4665231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1 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5279614" y="5422425"/>
              <a:ext cx="808496" cy="761535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6274697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491472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6706736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6925091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142048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349238" y="5986551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566068" y="598429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6242779" y="5684536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779" y="5684536"/>
                  <a:ext cx="3119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6316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6474997" y="5676748"/>
                  <a:ext cx="7512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4997" y="5676748"/>
                  <a:ext cx="75123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696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7566068" y="5676748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6068" y="5676748"/>
                  <a:ext cx="3459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5000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4863137" y="6372664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3137" y="6372664"/>
                  <a:ext cx="2469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7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6331700" y="4802242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1700" y="4802242"/>
                  <a:ext cx="22143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515" r="-303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6338749" y="3770829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Layer-2 Filters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5978009" y="3646505"/>
              <a:ext cx="208467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5790734" y="2999111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5694308" y="3551229"/>
              <a:ext cx="208466" cy="20941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6288395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6505170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720434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938789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155746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7362936" y="3555069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579766" y="3552817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256476" y="3253054"/>
                  <a:ext cx="316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6476" y="3253054"/>
                  <a:ext cx="3162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6488695" y="3245267"/>
                  <a:ext cx="75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8695" y="3245267"/>
                  <a:ext cx="75550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869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7579765" y="3245267"/>
                  <a:ext cx="350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9765" y="3245267"/>
                  <a:ext cx="35026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3810" r="-476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 flipH="1" flipV="1">
              <a:off x="5798541" y="3826790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5455043" y="1897062"/>
              <a:ext cx="895461" cy="1053683"/>
              <a:chOff x="4947337" y="3894439"/>
              <a:chExt cx="1032936" cy="1286500"/>
            </a:xfrm>
          </p:grpSpPr>
          <p:sp>
            <p:nvSpPr>
              <p:cNvPr id="110" name="Diamond 109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Diamond 111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Diamond 112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Diamond 113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Diamond 114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6394393" y="2334001"/>
                  <a:ext cx="22706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94393" y="2334001"/>
                  <a:ext cx="22706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81" t="-5882" r="-29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Left Brace 117"/>
            <p:cNvSpPr/>
            <p:nvPr/>
          </p:nvSpPr>
          <p:spPr>
            <a:xfrm>
              <a:off x="5099983" y="2017289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2554716" y="2286558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2 Feature “Maps”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87176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540307" y="4244571"/>
            <a:ext cx="345455" cy="364619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2495530" y="4307688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993395" y="3302723"/>
            <a:ext cx="618897" cy="675997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4662685" y="4511065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3808397" y="3352192"/>
            <a:ext cx="158237" cy="576894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1976113" y="3524943"/>
            <a:ext cx="18638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 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3940134" y="4010726"/>
            <a:ext cx="558791" cy="488567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4627884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>
            <a:off x="4777708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>
            <a:off x="4926487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5077403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5227353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5370552" y="4372644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5520414" y="4371199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4566490" y="4124198"/>
                <a:ext cx="2339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6490" y="4124198"/>
                <a:ext cx="233975" cy="207749"/>
              </a:xfrm>
              <a:prstGeom prst="rect">
                <a:avLst/>
              </a:prstGeom>
              <a:blipFill>
                <a:blip r:embed="rId3"/>
                <a:stretch>
                  <a:fillRect l="-26316" r="-5263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726988" y="4119202"/>
                <a:ext cx="601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988" y="4119202"/>
                <a:ext cx="601896" cy="207749"/>
              </a:xfrm>
              <a:prstGeom prst="rect">
                <a:avLst/>
              </a:prstGeom>
              <a:blipFill>
                <a:blip r:embed="rId4"/>
                <a:stretch>
                  <a:fillRect l="-3030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5481082" y="4119202"/>
                <a:ext cx="25949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082" y="4119202"/>
                <a:ext cx="259495" cy="207749"/>
              </a:xfrm>
              <a:prstGeom prst="rect">
                <a:avLst/>
              </a:prstGeom>
              <a:blipFill>
                <a:blip r:embed="rId5"/>
                <a:stretch>
                  <a:fillRect l="-2325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652286" y="4620358"/>
                <a:ext cx="18517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2286" y="4620358"/>
                <a:ext cx="185179" cy="207749"/>
              </a:xfrm>
              <a:prstGeom prst="rect">
                <a:avLst/>
              </a:prstGeom>
              <a:blipFill>
                <a:blip r:embed="rId6"/>
                <a:stretch>
                  <a:fillRect l="-2258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4667282" y="3612843"/>
                <a:ext cx="16607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82" y="3612843"/>
                <a:ext cx="1660776" cy="207749"/>
              </a:xfrm>
              <a:prstGeom prst="rect">
                <a:avLst/>
              </a:prstGeom>
              <a:blipFill>
                <a:blip r:embed="rId7"/>
                <a:stretch>
                  <a:fillRect l="-2206" t="-2941" r="-3309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4672153" y="2951133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Layer-2 Filters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4422828" y="2871373"/>
            <a:ext cx="14408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4293394" y="2456034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4226748" y="2810249"/>
            <a:ext cx="144081" cy="1343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4637352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>
            <a:off x="4787175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>
            <a:off x="4935954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>
            <a:off x="5086871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>
            <a:off x="5236820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>
            <a:off x="5380020" y="2812712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>
            <a:off x="5529881" y="2811267"/>
            <a:ext cx="117259" cy="99183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4594027" y="2571767"/>
                <a:ext cx="23718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027" y="2571767"/>
                <a:ext cx="237181" cy="207749"/>
              </a:xfrm>
              <a:prstGeom prst="rect">
                <a:avLst/>
              </a:prstGeom>
              <a:blipFill>
                <a:blip r:embed="rId8"/>
                <a:stretch>
                  <a:fillRect l="-25641" r="-5128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4754525" y="2566772"/>
                <a:ext cx="56663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     ……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4525" y="2566772"/>
                <a:ext cx="566630" cy="207749"/>
              </a:xfrm>
              <a:prstGeom prst="rect">
                <a:avLst/>
              </a:prstGeom>
              <a:blipFill>
                <a:blip r:embed="rId9"/>
                <a:stretch>
                  <a:fillRect l="-752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5508617" y="2566772"/>
                <a:ext cx="2627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617" y="2566772"/>
                <a:ext cx="262701" cy="207749"/>
              </a:xfrm>
              <a:prstGeom prst="rect">
                <a:avLst/>
              </a:prstGeom>
              <a:blipFill>
                <a:blip r:embed="rId10"/>
                <a:stretch>
                  <a:fillRect l="-23256" r="-232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/>
          <p:cNvCxnSpPr/>
          <p:nvPr/>
        </p:nvCxnSpPr>
        <p:spPr>
          <a:xfrm flipH="1" flipV="1">
            <a:off x="4298790" y="2987036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4061381" y="1749008"/>
            <a:ext cx="618897" cy="675997"/>
            <a:chOff x="4947337" y="3894439"/>
            <a:chExt cx="1032936" cy="1286500"/>
          </a:xfrm>
        </p:grpSpPr>
        <p:sp>
          <p:nvSpPr>
            <p:cNvPr id="110" name="Diamond 10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Diamond 11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Diamond 11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Diamond 11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Diamond 11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Diamond 11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Diamond 11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4710612" y="2029328"/>
                <a:ext cx="17029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612" y="2029328"/>
                <a:ext cx="1702967" cy="207749"/>
              </a:xfrm>
              <a:prstGeom prst="rect">
                <a:avLst/>
              </a:prstGeom>
              <a:blipFill>
                <a:blip r:embed="rId11"/>
                <a:stretch>
                  <a:fillRect l="-2151" t="-2941" r="-3226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Left Brace 117"/>
          <p:cNvSpPr/>
          <p:nvPr/>
        </p:nvSpPr>
        <p:spPr>
          <a:xfrm>
            <a:off x="3815981" y="1826140"/>
            <a:ext cx="158237" cy="576894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TextBox 118"/>
          <p:cNvSpPr txBox="1"/>
          <p:nvPr/>
        </p:nvSpPr>
        <p:spPr>
          <a:xfrm>
            <a:off x="1983697" y="1998891"/>
            <a:ext cx="186384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 Feature “Maps”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4429908" y="1283140"/>
            <a:ext cx="14408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4233828" y="1222016"/>
            <a:ext cx="144081" cy="134353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4305869" y="1398803"/>
            <a:ext cx="7079" cy="281645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1868752" y="-4076"/>
            <a:ext cx="4058359" cy="1705407"/>
            <a:chOff x="6113851" y="229823"/>
            <a:chExt cx="5411145" cy="2273876"/>
          </a:xfrm>
        </p:grpSpPr>
        <p:sp>
          <p:nvSpPr>
            <p:cNvPr id="120" name="TextBox 119"/>
            <p:cNvSpPr txBox="1"/>
            <p:nvPr/>
          </p:nvSpPr>
          <p:spPr>
            <a:xfrm>
              <a:off x="9897884" y="2103590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Layer-3 Filters</a:t>
              </a:r>
            </a:p>
          </p:txBody>
        </p:sp>
        <p:cxnSp>
          <p:nvCxnSpPr>
            <p:cNvPr id="122" name="Straight Arrow Connector 121"/>
            <p:cNvCxnSpPr/>
            <p:nvPr/>
          </p:nvCxnSpPr>
          <p:spPr>
            <a:xfrm flipH="1" flipV="1">
              <a:off x="9349869" y="1331872"/>
              <a:ext cx="10243" cy="43900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9847530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10064305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0279569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10497924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10714881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10922071" y="1887830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11138901" y="1885578"/>
              <a:ext cx="169658" cy="154598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/>
                <p:cNvSpPr txBox="1"/>
                <p:nvPr/>
              </p:nvSpPr>
              <p:spPr>
                <a:xfrm>
                  <a:off x="9815611" y="1585815"/>
                  <a:ext cx="32051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1" name="TextBox 1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611" y="1585815"/>
                  <a:ext cx="32051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000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TextBox 131"/>
                <p:cNvSpPr txBox="1"/>
                <p:nvPr/>
              </p:nvSpPr>
              <p:spPr>
                <a:xfrm>
                  <a:off x="10047831" y="1578028"/>
                  <a:ext cx="7597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2" name="TextBox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831" y="1578028"/>
                  <a:ext cx="75978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74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TextBox 132"/>
                <p:cNvSpPr txBox="1"/>
                <p:nvPr/>
              </p:nvSpPr>
              <p:spPr>
                <a:xfrm>
                  <a:off x="11138901" y="1578028"/>
                  <a:ext cx="35454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3" name="TextBox 1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38901" y="1578028"/>
                  <a:ext cx="35454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524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5" name="Group 134"/>
            <p:cNvGrpSpPr/>
            <p:nvPr/>
          </p:nvGrpSpPr>
          <p:grpSpPr>
            <a:xfrm>
              <a:off x="9014178" y="229823"/>
              <a:ext cx="895461" cy="1053683"/>
              <a:chOff x="4947337" y="3894439"/>
              <a:chExt cx="1032936" cy="1286500"/>
            </a:xfrm>
          </p:grpSpPr>
          <p:sp>
            <p:nvSpPr>
              <p:cNvPr id="136" name="Diamond 135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7" name="Diamond 136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8" name="Diamond 137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9" name="Diamond 138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0" name="Diamond 139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Diamond 140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Diamond 141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144" name="Left Brace 143"/>
            <p:cNvSpPr/>
            <p:nvPr/>
          </p:nvSpPr>
          <p:spPr>
            <a:xfrm>
              <a:off x="8659118" y="350050"/>
              <a:ext cx="228947" cy="899211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6113851" y="619319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3 Feature “Maps”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4819236" y="279295"/>
                <a:ext cx="1670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9236" y="279295"/>
                <a:ext cx="1670907" cy="207749"/>
              </a:xfrm>
              <a:prstGeom prst="rect">
                <a:avLst/>
              </a:prstGeom>
              <a:blipFill>
                <a:blip r:embed="rId15"/>
                <a:stretch>
                  <a:fillRect l="-2190" t="-2941" r="-3285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638698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/>
          <p:cNvGrpSpPr/>
          <p:nvPr/>
        </p:nvGrpSpPr>
        <p:grpSpPr>
          <a:xfrm>
            <a:off x="1565596" y="20050"/>
            <a:ext cx="6500656" cy="4832182"/>
            <a:chOff x="1319816" y="320245"/>
            <a:chExt cx="8667540" cy="6442909"/>
          </a:xfrm>
        </p:grpSpPr>
        <p:grpSp>
          <p:nvGrpSpPr>
            <p:cNvPr id="2" name="Group 1"/>
            <p:cNvGrpSpPr/>
            <p:nvPr/>
          </p:nvGrpSpPr>
          <p:grpSpPr>
            <a:xfrm>
              <a:off x="3548557" y="5985107"/>
              <a:ext cx="460607" cy="486159"/>
              <a:chOff x="302079" y="1763485"/>
              <a:chExt cx="3175907" cy="3510643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02079" y="1763485"/>
                <a:ext cx="3175907" cy="3510643"/>
              </a:xfrm>
              <a:prstGeom prst="rect">
                <a:avLst/>
              </a:prstGeom>
              <a:pattFill prst="smConfetti">
                <a:fgClr>
                  <a:schemeClr val="accent1"/>
                </a:fgClr>
                <a:bgClr>
                  <a:schemeClr val="bg1"/>
                </a:bgClr>
              </a:patt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grpSp>
            <p:nvGrpSpPr>
              <p:cNvPr id="4" name="Group 3"/>
              <p:cNvGrpSpPr/>
              <p:nvPr/>
            </p:nvGrpSpPr>
            <p:grpSpPr>
              <a:xfrm>
                <a:off x="707317" y="1942812"/>
                <a:ext cx="1025429" cy="1316741"/>
                <a:chOff x="1136342" y="4037860"/>
                <a:chExt cx="1424079" cy="1540274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1837678" y="4037860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49" name="Diamond 48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0" name="Diamond 49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1136342" y="4326385"/>
                  <a:ext cx="648070" cy="745723"/>
                  <a:chOff x="1189608" y="2114366"/>
                  <a:chExt cx="648070" cy="745723"/>
                </a:xfrm>
              </p:grpSpPr>
              <p:sp>
                <p:nvSpPr>
                  <p:cNvPr id="46" name="Rectangle 45"/>
                  <p:cNvSpPr/>
                  <p:nvPr/>
                </p:nvSpPr>
                <p:spPr>
                  <a:xfrm>
                    <a:off x="1189608" y="2114366"/>
                    <a:ext cx="221942" cy="284085"/>
                  </a:xfrm>
                  <a:prstGeom prst="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1544715" y="2309673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8" name="Right Triangle 47"/>
                  <p:cNvSpPr/>
                  <p:nvPr/>
                </p:nvSpPr>
                <p:spPr>
                  <a:xfrm>
                    <a:off x="1522520" y="2584882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42" name="Group 41"/>
                <p:cNvGrpSpPr/>
                <p:nvPr/>
              </p:nvGrpSpPr>
              <p:grpSpPr>
                <a:xfrm>
                  <a:off x="1890158" y="4934504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43" name="Rounded Rectangle 42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4" name="Isosceles Triangle 43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45" name="Oval 44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5" name="Group 4"/>
              <p:cNvGrpSpPr/>
              <p:nvPr/>
            </p:nvGrpSpPr>
            <p:grpSpPr>
              <a:xfrm>
                <a:off x="1962519" y="3440492"/>
                <a:ext cx="809052" cy="1081309"/>
                <a:chOff x="2943232" y="5059698"/>
                <a:chExt cx="1046130" cy="1282740"/>
              </a:xfrm>
            </p:grpSpPr>
            <p:grpSp>
              <p:nvGrpSpPr>
                <p:cNvPr id="32" name="Group 31"/>
                <p:cNvGrpSpPr/>
                <p:nvPr/>
              </p:nvGrpSpPr>
              <p:grpSpPr>
                <a:xfrm>
                  <a:off x="3319099" y="5059698"/>
                  <a:ext cx="670263" cy="643630"/>
                  <a:chOff x="4545366" y="2078855"/>
                  <a:chExt cx="670263" cy="643630"/>
                </a:xfrm>
              </p:grpSpPr>
              <p:sp>
                <p:nvSpPr>
                  <p:cNvPr id="37" name="Rounded Rectangle 36"/>
                  <p:cNvSpPr/>
                  <p:nvPr/>
                </p:nvSpPr>
                <p:spPr>
                  <a:xfrm>
                    <a:off x="4545366" y="2078855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8" name="Isosceles Triangle 37"/>
                  <p:cNvSpPr/>
                  <p:nvPr/>
                </p:nvSpPr>
                <p:spPr>
                  <a:xfrm>
                    <a:off x="4603070" y="2447278"/>
                    <a:ext cx="230820" cy="275207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4922666" y="2354062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33" name="Group 32"/>
                <p:cNvGrpSpPr/>
                <p:nvPr/>
              </p:nvGrpSpPr>
              <p:grpSpPr>
                <a:xfrm>
                  <a:off x="2943232" y="5330383"/>
                  <a:ext cx="306279" cy="1012055"/>
                  <a:chOff x="6019057" y="2043344"/>
                  <a:chExt cx="306279" cy="1012055"/>
                </a:xfrm>
              </p:grpSpPr>
              <p:sp>
                <p:nvSpPr>
                  <p:cNvPr id="34" name="Diamond 33"/>
                  <p:cNvSpPr/>
                  <p:nvPr/>
                </p:nvSpPr>
                <p:spPr>
                  <a:xfrm>
                    <a:off x="6019057" y="2043344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5" name="Right Triangle 34"/>
                  <p:cNvSpPr/>
                  <p:nvPr/>
                </p:nvSpPr>
                <p:spPr>
                  <a:xfrm>
                    <a:off x="6085639" y="2411768"/>
                    <a:ext cx="239697" cy="275207"/>
                  </a:xfrm>
                  <a:prstGeom prst="rt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6" name="Hexagon 35"/>
                  <p:cNvSpPr/>
                  <p:nvPr/>
                </p:nvSpPr>
                <p:spPr>
                  <a:xfrm>
                    <a:off x="6045690" y="2780192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6" name="Group 5"/>
              <p:cNvGrpSpPr/>
              <p:nvPr/>
            </p:nvGrpSpPr>
            <p:grpSpPr>
              <a:xfrm>
                <a:off x="466292" y="3932258"/>
                <a:ext cx="1204402" cy="1285461"/>
                <a:chOff x="4815185" y="2925924"/>
                <a:chExt cx="1606069" cy="1642861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5041855" y="2925924"/>
                  <a:ext cx="1055657" cy="645110"/>
                  <a:chOff x="8445270" y="1994516"/>
                  <a:chExt cx="1055657" cy="645110"/>
                </a:xfrm>
              </p:grpSpPr>
              <p:sp>
                <p:nvSpPr>
                  <p:cNvPr id="28" name="Rounded Rectangle 27"/>
                  <p:cNvSpPr/>
                  <p:nvPr/>
                </p:nvSpPr>
                <p:spPr>
                  <a:xfrm>
                    <a:off x="8445270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9" name="Rounded Rectangle 28"/>
                  <p:cNvSpPr/>
                  <p:nvPr/>
                </p:nvSpPr>
                <p:spPr>
                  <a:xfrm>
                    <a:off x="8635356" y="2354061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9049989" y="2364419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31" name="Rounded Rectangle 30"/>
                  <p:cNvSpPr/>
                  <p:nvPr/>
                </p:nvSpPr>
                <p:spPr>
                  <a:xfrm>
                    <a:off x="9154698" y="1994516"/>
                    <a:ext cx="346229" cy="275207"/>
                  </a:xfrm>
                  <a:prstGeom prst="roundRect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4815185" y="3594965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24" name="Diamond 2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5" name="Diamond 2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739499" y="3720969"/>
                  <a:ext cx="681755" cy="847816"/>
                  <a:chOff x="2880803" y="2114366"/>
                  <a:chExt cx="681755" cy="847816"/>
                </a:xfrm>
              </p:grpSpPr>
              <p:sp>
                <p:nvSpPr>
                  <p:cNvPr id="21" name="Hexagon 20"/>
                  <p:cNvSpPr/>
                  <p:nvPr/>
                </p:nvSpPr>
                <p:spPr>
                  <a:xfrm>
                    <a:off x="2880803" y="2114366"/>
                    <a:ext cx="257453" cy="275207"/>
                  </a:xfrm>
                  <a:prstGeom prst="hexagon">
                    <a:avLst/>
                  </a:prstGeom>
                  <a:solidFill>
                    <a:schemeClr val="tx1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pic>
                <p:nvPicPr>
                  <p:cNvPr id="22" name="Picture 21"/>
                  <p:cNvPicPr>
                    <a:picLocks noChangeAspect="1"/>
                  </p:cNvPicPr>
                  <p:nvPr/>
                </p:nvPicPr>
                <p:blipFill>
                  <a:blip r:embed="rId2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089427" y="2413986"/>
                    <a:ext cx="280440" cy="286537"/>
                  </a:xfrm>
                  <a:prstGeom prst="rect">
                    <a:avLst/>
                  </a:prstGeom>
                </p:spPr>
              </p:pic>
              <p:sp>
                <p:nvSpPr>
                  <p:cNvPr id="23" name="Diamond 22"/>
                  <p:cNvSpPr/>
                  <p:nvPr/>
                </p:nvSpPr>
                <p:spPr>
                  <a:xfrm>
                    <a:off x="3278472" y="2686975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2520971" y="1892433"/>
                <a:ext cx="855460" cy="1005847"/>
                <a:chOff x="10060696" y="2495616"/>
                <a:chExt cx="1308273" cy="1369123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10060696" y="2495616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4" name="Diamond 13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5" name="Diamond 14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6" name="Oval 15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7" name="Oval 16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0756411" y="3052433"/>
                  <a:ext cx="612558" cy="812306"/>
                  <a:chOff x="10441619" y="1994516"/>
                  <a:chExt cx="612558" cy="812306"/>
                </a:xfrm>
              </p:grpSpPr>
              <p:sp>
                <p:nvSpPr>
                  <p:cNvPr id="10" name="Diamond 9"/>
                  <p:cNvSpPr/>
                  <p:nvPr/>
                </p:nvSpPr>
                <p:spPr>
                  <a:xfrm>
                    <a:off x="10441619" y="1994516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1" name="Diamond 10"/>
                  <p:cNvSpPr/>
                  <p:nvPr/>
                </p:nvSpPr>
                <p:spPr>
                  <a:xfrm>
                    <a:off x="10441619" y="2318551"/>
                    <a:ext cx="284086" cy="275207"/>
                  </a:xfrm>
                  <a:prstGeom prst="diamond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2" name="Oval 11"/>
                  <p:cNvSpPr/>
                  <p:nvPr/>
                </p:nvSpPr>
                <p:spPr>
                  <a:xfrm>
                    <a:off x="10756776" y="2151587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  <p:sp>
                <p:nvSpPr>
                  <p:cNvPr id="13" name="Oval 12"/>
                  <p:cNvSpPr/>
                  <p:nvPr/>
                </p:nvSpPr>
                <p:spPr>
                  <a:xfrm>
                    <a:off x="10761214" y="2531615"/>
                    <a:ext cx="292963" cy="275207"/>
                  </a:xfrm>
                  <a:prstGeom prst="ellips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/>
                  </a:p>
                </p:txBody>
              </p:sp>
            </p:grpSp>
          </p:grpSp>
        </p:grpSp>
        <p:sp>
          <p:nvSpPr>
            <p:cNvPr id="53" name="TextBox 52"/>
            <p:cNvSpPr txBox="1"/>
            <p:nvPr/>
          </p:nvSpPr>
          <p:spPr>
            <a:xfrm>
              <a:off x="2155521" y="6069264"/>
              <a:ext cx="139576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Input Image</a:t>
              </a: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4152675" y="4729310"/>
              <a:ext cx="825196" cy="901329"/>
              <a:chOff x="4947337" y="3894439"/>
              <a:chExt cx="1032936" cy="1286500"/>
            </a:xfrm>
          </p:grpSpPr>
          <p:sp>
            <p:nvSpPr>
              <p:cNvPr id="55" name="Diamond 54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Diamond 55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7" name="Diamond 56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8" name="Diamond 57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9" name="Diamond 58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0" name="Diamond 59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1" name="Diamond 60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045062" y="6340433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Layer-1 Filters</a:t>
              </a:r>
            </a:p>
          </p:txBody>
        </p:sp>
        <p:sp>
          <p:nvSpPr>
            <p:cNvPr id="63" name="Left Brace 62"/>
            <p:cNvSpPr/>
            <p:nvPr/>
          </p:nvSpPr>
          <p:spPr>
            <a:xfrm>
              <a:off x="3906011" y="4795268"/>
              <a:ext cx="210982" cy="769192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462965" y="5025603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1 Feature “Maps”</a:t>
              </a:r>
            </a:p>
          </p:txBody>
        </p:sp>
        <p:grpSp>
          <p:nvGrpSpPr>
            <p:cNvPr id="65" name="Group 64"/>
            <p:cNvGrpSpPr/>
            <p:nvPr/>
          </p:nvGrpSpPr>
          <p:grpSpPr>
            <a:xfrm>
              <a:off x="4081659" y="5673313"/>
              <a:ext cx="745055" cy="651423"/>
              <a:chOff x="2758958" y="5504670"/>
              <a:chExt cx="964048" cy="907988"/>
            </a:xfrm>
          </p:grpSpPr>
          <p:cxnSp>
            <p:nvCxnSpPr>
              <p:cNvPr id="66" name="Straight Arrow Connector 65"/>
              <p:cNvCxnSpPr/>
              <p:nvPr/>
            </p:nvCxnSpPr>
            <p:spPr>
              <a:xfrm>
                <a:off x="2758958" y="6262966"/>
                <a:ext cx="25995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/>
              <p:nvPr/>
            </p:nvCxnSpPr>
            <p:spPr>
              <a:xfrm flipH="1">
                <a:off x="3474431" y="6276566"/>
                <a:ext cx="248575" cy="0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/>
              <p:nvPr/>
            </p:nvCxnSpPr>
            <p:spPr>
              <a:xfrm flipH="1" flipV="1">
                <a:off x="3251125" y="5504670"/>
                <a:ext cx="12214" cy="523428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3136146" y="6162968"/>
                <a:ext cx="248574" cy="249690"/>
              </a:xfrm>
              <a:prstGeom prst="ellipse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92" name="Rectangle 91"/>
            <p:cNvSpPr/>
            <p:nvPr/>
          </p:nvSpPr>
          <p:spPr>
            <a:xfrm>
              <a:off x="4998660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198425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396797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98018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797951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988884" y="6155871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6188699" y="6153944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4916802" y="5824609"/>
                  <a:ext cx="31196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6802" y="5824609"/>
                  <a:ext cx="31196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7778" r="-5556" b="-2941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/>
                <p:cNvSpPr txBox="1"/>
                <p:nvPr/>
              </p:nvSpPr>
              <p:spPr>
                <a:xfrm>
                  <a:off x="5130800" y="5817947"/>
                  <a:ext cx="8025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     ……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3" name="TextBox 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0800" y="5817947"/>
                  <a:ext cx="802528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500" t="-5556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136255" y="5817947"/>
                  <a:ext cx="3459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6255" y="5817947"/>
                  <a:ext cx="345993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5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/>
                <p:cNvSpPr txBox="1"/>
                <p:nvPr/>
              </p:nvSpPr>
              <p:spPr>
                <a:xfrm>
                  <a:off x="3697862" y="6486155"/>
                  <a:ext cx="2469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2" name="TextBox 7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97862" y="6486155"/>
                  <a:ext cx="246905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857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5051190" y="5142803"/>
                  <a:ext cx="22143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190" y="5142803"/>
                  <a:ext cx="22143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290" r="-381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TextBox 85"/>
            <p:cNvSpPr txBox="1"/>
            <p:nvPr/>
          </p:nvSpPr>
          <p:spPr>
            <a:xfrm>
              <a:off x="5057685" y="4260523"/>
              <a:ext cx="1627112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b="1" dirty="0">
                  <a:solidFill>
                    <a:srgbClr val="0070C0"/>
                  </a:solidFill>
                </a:rPr>
                <a:t> Layer-2 Filters</a:t>
              </a: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4725252" y="4154177"/>
              <a:ext cx="19210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 flipV="1">
              <a:off x="4552672" y="3600391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/>
            <p:cNvSpPr/>
            <p:nvPr/>
          </p:nvSpPr>
          <p:spPr>
            <a:xfrm>
              <a:off x="4463812" y="4072677"/>
              <a:ext cx="192108" cy="17913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011283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211048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409420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610642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810574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6001507" y="4075962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6201322" y="4074035"/>
              <a:ext cx="156345" cy="132244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4953517" y="3754702"/>
                  <a:ext cx="3162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53517" y="3754702"/>
                  <a:ext cx="31624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20000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5167516" y="3748041"/>
                  <a:ext cx="7555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50" dirty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7516" y="3748041"/>
                  <a:ext cx="755507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667" b="-41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/>
                <p:cNvSpPr txBox="1"/>
                <p:nvPr/>
              </p:nvSpPr>
              <p:spPr>
                <a:xfrm>
                  <a:off x="6172971" y="3748041"/>
                  <a:ext cx="3502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971" y="3748041"/>
                  <a:ext cx="350268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8182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8" name="Straight Arrow Connector 107"/>
            <p:cNvCxnSpPr/>
            <p:nvPr/>
          </p:nvCxnSpPr>
          <p:spPr>
            <a:xfrm flipH="1" flipV="1">
              <a:off x="4559867" y="4308394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oup 108"/>
            <p:cNvGrpSpPr/>
            <p:nvPr/>
          </p:nvGrpSpPr>
          <p:grpSpPr>
            <a:xfrm>
              <a:off x="4243322" y="2657689"/>
              <a:ext cx="825196" cy="901329"/>
              <a:chOff x="4947337" y="3894439"/>
              <a:chExt cx="1032936" cy="1286500"/>
            </a:xfrm>
          </p:grpSpPr>
          <p:sp>
            <p:nvSpPr>
              <p:cNvPr id="110" name="Diamond 109"/>
              <p:cNvSpPr/>
              <p:nvPr/>
            </p:nvSpPr>
            <p:spPr>
              <a:xfrm rot="749673">
                <a:off x="4947337" y="4442386"/>
                <a:ext cx="901655" cy="738553"/>
              </a:xfrm>
              <a:prstGeom prst="diamond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1" name="Diamond 110"/>
              <p:cNvSpPr/>
              <p:nvPr/>
            </p:nvSpPr>
            <p:spPr>
              <a:xfrm rot="749673">
                <a:off x="4966015" y="4348107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2" name="Diamond 111"/>
              <p:cNvSpPr/>
              <p:nvPr/>
            </p:nvSpPr>
            <p:spPr>
              <a:xfrm rot="749673">
                <a:off x="4980189" y="425718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3" name="Diamond 112"/>
              <p:cNvSpPr/>
              <p:nvPr/>
            </p:nvSpPr>
            <p:spPr>
              <a:xfrm rot="749673">
                <a:off x="5009465" y="4173093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Diamond 113"/>
              <p:cNvSpPr/>
              <p:nvPr/>
            </p:nvSpPr>
            <p:spPr>
              <a:xfrm rot="749673">
                <a:off x="5028143" y="4078814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Diamond 114"/>
              <p:cNvSpPr/>
              <p:nvPr/>
            </p:nvSpPr>
            <p:spPr>
              <a:xfrm rot="749673">
                <a:off x="5042317" y="3987890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Diamond 115"/>
              <p:cNvSpPr/>
              <p:nvPr/>
            </p:nvSpPr>
            <p:spPr>
              <a:xfrm rot="749673">
                <a:off x="5078618" y="3894439"/>
                <a:ext cx="901655" cy="738553"/>
              </a:xfrm>
              <a:prstGeom prst="diamond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/>
                <p:cNvSpPr txBox="1"/>
                <p:nvPr/>
              </p:nvSpPr>
              <p:spPr>
                <a:xfrm>
                  <a:off x="5108964" y="3031449"/>
                  <a:ext cx="22706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7" name="TextBox 1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8964" y="3031449"/>
                  <a:ext cx="2270623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81" r="-29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Left Brace 117"/>
            <p:cNvSpPr/>
            <p:nvPr/>
          </p:nvSpPr>
          <p:spPr>
            <a:xfrm>
              <a:off x="3916123" y="2760532"/>
              <a:ext cx="210982" cy="769192"/>
            </a:xfrm>
            <a:prstGeom prst="leftBrac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473077" y="2990868"/>
              <a:ext cx="2485127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b="1" dirty="0">
                  <a:solidFill>
                    <a:srgbClr val="0070C0"/>
                  </a:solidFill>
                </a:rPr>
                <a:t>Layer 2 Feature “Maps”</a:t>
              </a:r>
            </a:p>
          </p:txBody>
        </p:sp>
        <p:cxnSp>
          <p:nvCxnSpPr>
            <p:cNvPr id="121" name="Straight Arrow Connector 120"/>
            <p:cNvCxnSpPr/>
            <p:nvPr/>
          </p:nvCxnSpPr>
          <p:spPr>
            <a:xfrm flipH="1">
              <a:off x="4734692" y="2036533"/>
              <a:ext cx="192109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122"/>
            <p:cNvSpPr/>
            <p:nvPr/>
          </p:nvSpPr>
          <p:spPr>
            <a:xfrm>
              <a:off x="4473252" y="1955033"/>
              <a:ext cx="192108" cy="179137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  <p:cxnSp>
          <p:nvCxnSpPr>
            <p:cNvPr id="134" name="Straight Arrow Connector 133"/>
            <p:cNvCxnSpPr/>
            <p:nvPr/>
          </p:nvCxnSpPr>
          <p:spPr>
            <a:xfrm flipH="1" flipV="1">
              <a:off x="4569306" y="2190750"/>
              <a:ext cx="9439" cy="375526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4" name="Group 73"/>
            <p:cNvGrpSpPr/>
            <p:nvPr/>
          </p:nvGrpSpPr>
          <p:grpSpPr>
            <a:xfrm>
              <a:off x="1319816" y="320245"/>
              <a:ext cx="5411145" cy="2273876"/>
              <a:chOff x="6113851" y="229823"/>
              <a:chExt cx="5411145" cy="2273876"/>
            </a:xfrm>
          </p:grpSpPr>
          <p:sp>
            <p:nvSpPr>
              <p:cNvPr id="120" name="TextBox 119"/>
              <p:cNvSpPr txBox="1"/>
              <p:nvPr/>
            </p:nvSpPr>
            <p:spPr>
              <a:xfrm>
                <a:off x="9897884" y="2103590"/>
                <a:ext cx="1627112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0070C0"/>
                    </a:solidFill>
                  </a:rPr>
                  <a:t> Layer-3 Filters</a:t>
                </a:r>
              </a:p>
            </p:txBody>
          </p:sp>
          <p:cxnSp>
            <p:nvCxnSpPr>
              <p:cNvPr id="122" name="Straight Arrow Connector 121"/>
              <p:cNvCxnSpPr/>
              <p:nvPr/>
            </p:nvCxnSpPr>
            <p:spPr>
              <a:xfrm flipH="1" flipV="1">
                <a:off x="9349869" y="1331872"/>
                <a:ext cx="10243" cy="43900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Rectangle 123"/>
              <p:cNvSpPr/>
              <p:nvPr/>
            </p:nvSpPr>
            <p:spPr>
              <a:xfrm>
                <a:off x="9847530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5" name="Rectangle 124"/>
              <p:cNvSpPr/>
              <p:nvPr/>
            </p:nvSpPr>
            <p:spPr>
              <a:xfrm>
                <a:off x="10064305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6" name="Rectangle 125"/>
              <p:cNvSpPr/>
              <p:nvPr/>
            </p:nvSpPr>
            <p:spPr>
              <a:xfrm>
                <a:off x="10279569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0497924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0714881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0922071" y="1887830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11138901" y="1885578"/>
                <a:ext cx="169658" cy="154598"/>
              </a:xfrm>
              <a:prstGeom prst="rect">
                <a:avLst/>
              </a:prstGeom>
              <a:noFill/>
              <a:ln w="222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9815611" y="1585815"/>
                    <a:ext cx="32051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1" name="TextBox 1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15611" y="1585815"/>
                    <a:ext cx="320516" cy="2769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5000" b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10047831" y="1578028"/>
                    <a:ext cx="759781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2     ……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2" name="TextBox 1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47831" y="1578028"/>
                    <a:ext cx="759781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222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11138901" y="1578028"/>
                    <a:ext cx="354543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oMath>
                      </m:oMathPara>
                    </a14:m>
                    <a:endParaRPr lang="en-US" sz="1350" dirty="0"/>
                  </a:p>
                </p:txBody>
              </p:sp>
            </mc:Choice>
            <mc:Fallback xmlns="">
              <p:sp>
                <p:nvSpPr>
                  <p:cNvPr id="133" name="TextBox 13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38901" y="1578028"/>
                    <a:ext cx="354543" cy="276999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9524" b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35" name="Group 134"/>
              <p:cNvGrpSpPr/>
              <p:nvPr/>
            </p:nvGrpSpPr>
            <p:grpSpPr>
              <a:xfrm>
                <a:off x="9014178" y="229823"/>
                <a:ext cx="895461" cy="1053683"/>
                <a:chOff x="4947337" y="3894439"/>
                <a:chExt cx="1032936" cy="1286500"/>
              </a:xfrm>
            </p:grpSpPr>
            <p:sp>
              <p:nvSpPr>
                <p:cNvPr id="136" name="Diamond 135"/>
                <p:cNvSpPr/>
                <p:nvPr/>
              </p:nvSpPr>
              <p:spPr>
                <a:xfrm rot="749673">
                  <a:off x="4947337" y="4442386"/>
                  <a:ext cx="901655" cy="738553"/>
                </a:xfrm>
                <a:prstGeom prst="diamond">
                  <a:avLst/>
                </a:prstGeom>
                <a:noFill/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7" name="Diamond 136"/>
                <p:cNvSpPr/>
                <p:nvPr/>
              </p:nvSpPr>
              <p:spPr>
                <a:xfrm rot="749673">
                  <a:off x="4966015" y="4348107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8" name="Diamond 137"/>
                <p:cNvSpPr/>
                <p:nvPr/>
              </p:nvSpPr>
              <p:spPr>
                <a:xfrm rot="749673">
                  <a:off x="4980189" y="4257183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9" name="Diamond 138"/>
                <p:cNvSpPr/>
                <p:nvPr/>
              </p:nvSpPr>
              <p:spPr>
                <a:xfrm rot="749673">
                  <a:off x="5009465" y="4173093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0" name="Diamond 139"/>
                <p:cNvSpPr/>
                <p:nvPr/>
              </p:nvSpPr>
              <p:spPr>
                <a:xfrm rot="749673">
                  <a:off x="5028143" y="4078814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1" name="Diamond 140"/>
                <p:cNvSpPr/>
                <p:nvPr/>
              </p:nvSpPr>
              <p:spPr>
                <a:xfrm rot="749673">
                  <a:off x="5042317" y="3987890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42" name="Diamond 141"/>
                <p:cNvSpPr/>
                <p:nvPr/>
              </p:nvSpPr>
              <p:spPr>
                <a:xfrm rot="749673">
                  <a:off x="5078618" y="3894439"/>
                  <a:ext cx="901655" cy="738553"/>
                </a:xfrm>
                <a:prstGeom prst="diamond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144" name="Left Brace 143"/>
              <p:cNvSpPr/>
              <p:nvPr/>
            </p:nvSpPr>
            <p:spPr>
              <a:xfrm>
                <a:off x="8659118" y="350050"/>
                <a:ext cx="228947" cy="899211"/>
              </a:xfrm>
              <a:prstGeom prst="leftBrac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TextBox 144"/>
              <p:cNvSpPr txBox="1"/>
              <p:nvPr/>
            </p:nvSpPr>
            <p:spPr>
              <a:xfrm>
                <a:off x="6113851" y="619319"/>
                <a:ext cx="2485127" cy="40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b="1" dirty="0">
                    <a:solidFill>
                      <a:srgbClr val="0070C0"/>
                    </a:solidFill>
                  </a:rPr>
                  <a:t>Layer 3 Feature “Maps”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/>
                <p:cNvSpPr txBox="1"/>
                <p:nvPr/>
              </p:nvSpPr>
              <p:spPr>
                <a:xfrm>
                  <a:off x="5165902" y="590929"/>
                  <a:ext cx="22278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6" name="TextBox 1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5902" y="590929"/>
                  <a:ext cx="222787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752" r="-3008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3" name="Straight Arrow Connector 142"/>
            <p:cNvCxnSpPr/>
            <p:nvPr/>
          </p:nvCxnSpPr>
          <p:spPr>
            <a:xfrm flipV="1">
              <a:off x="7613498" y="773703"/>
              <a:ext cx="1352949" cy="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/>
                <p:cNvSpPr txBox="1"/>
                <p:nvPr/>
              </p:nvSpPr>
              <p:spPr>
                <a:xfrm>
                  <a:off x="9043251" y="617908"/>
                  <a:ext cx="94410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ℓ(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7" name="TextBox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3251" y="617908"/>
                  <a:ext cx="944105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3509" r="-8772" b="-277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60435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134902" y="4294759"/>
            <a:ext cx="260172" cy="319901"/>
            <a:chOff x="302079" y="1763485"/>
            <a:chExt cx="3175907" cy="3510643"/>
          </a:xfrm>
        </p:grpSpPr>
        <p:sp>
          <p:nvSpPr>
            <p:cNvPr id="3" name="Rectangle 2"/>
            <p:cNvSpPr/>
            <p:nvPr/>
          </p:nvSpPr>
          <p:spPr>
            <a:xfrm>
              <a:off x="302079" y="1763485"/>
              <a:ext cx="3175907" cy="3510643"/>
            </a:xfrm>
            <a:prstGeom prst="rect">
              <a:avLst/>
            </a:prstGeom>
            <a:pattFill prst="smConfetti">
              <a:fgClr>
                <a:schemeClr val="accent1"/>
              </a:fgClr>
              <a:bgClr>
                <a:schemeClr val="bg1"/>
              </a:bgClr>
            </a:patt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707317" y="1942812"/>
              <a:ext cx="1025429" cy="1316741"/>
              <a:chOff x="1136342" y="4037860"/>
              <a:chExt cx="1424079" cy="1540274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1837678" y="4037860"/>
                <a:ext cx="612558" cy="812306"/>
                <a:chOff x="10441619" y="1994516"/>
                <a:chExt cx="612558" cy="812306"/>
              </a:xfrm>
            </p:grpSpPr>
            <p:sp>
              <p:nvSpPr>
                <p:cNvPr id="49" name="Diamond 48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0" name="Diamond 49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1" name="Group 40"/>
              <p:cNvGrpSpPr/>
              <p:nvPr/>
            </p:nvGrpSpPr>
            <p:grpSpPr>
              <a:xfrm>
                <a:off x="1136342" y="4326385"/>
                <a:ext cx="648070" cy="745723"/>
                <a:chOff x="1189608" y="2114366"/>
                <a:chExt cx="648070" cy="745723"/>
              </a:xfrm>
            </p:grpSpPr>
            <p:sp>
              <p:nvSpPr>
                <p:cNvPr id="46" name="Rectangle 45"/>
                <p:cNvSpPr/>
                <p:nvPr/>
              </p:nvSpPr>
              <p:spPr>
                <a:xfrm>
                  <a:off x="1189608" y="2114366"/>
                  <a:ext cx="221942" cy="284085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544715" y="2309673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8" name="Right Triangle 47"/>
                <p:cNvSpPr/>
                <p:nvPr/>
              </p:nvSpPr>
              <p:spPr>
                <a:xfrm>
                  <a:off x="1522520" y="2584882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42" name="Group 41"/>
              <p:cNvGrpSpPr/>
              <p:nvPr/>
            </p:nvGrpSpPr>
            <p:grpSpPr>
              <a:xfrm>
                <a:off x="1890158" y="4934504"/>
                <a:ext cx="670263" cy="643630"/>
                <a:chOff x="4545366" y="2078855"/>
                <a:chExt cx="670263" cy="643630"/>
              </a:xfrm>
            </p:grpSpPr>
            <p:sp>
              <p:nvSpPr>
                <p:cNvPr id="43" name="Rounded Rectangle 42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4" name="Isosceles Triangle 43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5" name="Group 4"/>
            <p:cNvGrpSpPr/>
            <p:nvPr/>
          </p:nvGrpSpPr>
          <p:grpSpPr>
            <a:xfrm>
              <a:off x="1962519" y="3440492"/>
              <a:ext cx="809052" cy="1081309"/>
              <a:chOff x="2943232" y="5059698"/>
              <a:chExt cx="1046130" cy="1282740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319099" y="5059698"/>
                <a:ext cx="670263" cy="643630"/>
                <a:chOff x="4545366" y="2078855"/>
                <a:chExt cx="670263" cy="643630"/>
              </a:xfrm>
            </p:grpSpPr>
            <p:sp>
              <p:nvSpPr>
                <p:cNvPr id="37" name="Rounded Rectangle 36"/>
                <p:cNvSpPr/>
                <p:nvPr/>
              </p:nvSpPr>
              <p:spPr>
                <a:xfrm>
                  <a:off x="4545366" y="2078855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8" name="Isosceles Triangle 37"/>
                <p:cNvSpPr/>
                <p:nvPr/>
              </p:nvSpPr>
              <p:spPr>
                <a:xfrm>
                  <a:off x="4603070" y="2447278"/>
                  <a:ext cx="230820" cy="275207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922666" y="2354062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33" name="Group 32"/>
              <p:cNvGrpSpPr/>
              <p:nvPr/>
            </p:nvGrpSpPr>
            <p:grpSpPr>
              <a:xfrm>
                <a:off x="2943232" y="5330383"/>
                <a:ext cx="306279" cy="1012055"/>
                <a:chOff x="6019057" y="2043344"/>
                <a:chExt cx="306279" cy="1012055"/>
              </a:xfrm>
            </p:grpSpPr>
            <p:sp>
              <p:nvSpPr>
                <p:cNvPr id="34" name="Diamond 33"/>
                <p:cNvSpPr/>
                <p:nvPr/>
              </p:nvSpPr>
              <p:spPr>
                <a:xfrm>
                  <a:off x="6019057" y="2043344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5" name="Right Triangle 34"/>
                <p:cNvSpPr/>
                <p:nvPr/>
              </p:nvSpPr>
              <p:spPr>
                <a:xfrm>
                  <a:off x="6085639" y="2411768"/>
                  <a:ext cx="239697" cy="275207"/>
                </a:xfrm>
                <a:prstGeom prst="rt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Hexagon 35"/>
                <p:cNvSpPr/>
                <p:nvPr/>
              </p:nvSpPr>
              <p:spPr>
                <a:xfrm>
                  <a:off x="6045690" y="2780192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466292" y="3932258"/>
              <a:ext cx="1204402" cy="1285461"/>
              <a:chOff x="4815185" y="2925924"/>
              <a:chExt cx="1606069" cy="1642861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5041855" y="2925924"/>
                <a:ext cx="1055657" cy="645110"/>
                <a:chOff x="8445270" y="1994516"/>
                <a:chExt cx="1055657" cy="645110"/>
              </a:xfrm>
            </p:grpSpPr>
            <p:sp>
              <p:nvSpPr>
                <p:cNvPr id="28" name="Rounded Rectangle 27"/>
                <p:cNvSpPr/>
                <p:nvPr/>
              </p:nvSpPr>
              <p:spPr>
                <a:xfrm>
                  <a:off x="8445270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8635356" y="2354061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9049989" y="2364419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9154698" y="1994516"/>
                  <a:ext cx="346229" cy="275207"/>
                </a:xfrm>
                <a:prstGeom prst="round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19" name="Group 18"/>
              <p:cNvGrpSpPr/>
              <p:nvPr/>
            </p:nvGrpSpPr>
            <p:grpSpPr>
              <a:xfrm>
                <a:off x="4815185" y="3594965"/>
                <a:ext cx="612558" cy="812306"/>
                <a:chOff x="10441619" y="1994516"/>
                <a:chExt cx="612558" cy="812306"/>
              </a:xfrm>
            </p:grpSpPr>
            <p:sp>
              <p:nvSpPr>
                <p:cNvPr id="24" name="Diamond 2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5" name="Diamond 2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5739499" y="3720969"/>
                <a:ext cx="681755" cy="847816"/>
                <a:chOff x="2880803" y="2114366"/>
                <a:chExt cx="681755" cy="847816"/>
              </a:xfrm>
            </p:grpSpPr>
            <p:sp>
              <p:nvSpPr>
                <p:cNvPr id="21" name="Hexagon 20"/>
                <p:cNvSpPr/>
                <p:nvPr/>
              </p:nvSpPr>
              <p:spPr>
                <a:xfrm>
                  <a:off x="2880803" y="2114366"/>
                  <a:ext cx="257453" cy="275207"/>
                </a:xfrm>
                <a:prstGeom prst="hexagon">
                  <a:avLst/>
                </a:prstGeom>
                <a:solidFill>
                  <a:schemeClr val="tx1"/>
                </a:solidFill>
                <a:ln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2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9427" y="2413986"/>
                  <a:ext cx="280440" cy="286537"/>
                </a:xfrm>
                <a:prstGeom prst="rect">
                  <a:avLst/>
                </a:prstGeom>
              </p:spPr>
            </p:pic>
            <p:sp>
              <p:nvSpPr>
                <p:cNvPr id="23" name="Diamond 22"/>
                <p:cNvSpPr/>
                <p:nvPr/>
              </p:nvSpPr>
              <p:spPr>
                <a:xfrm>
                  <a:off x="3278472" y="2686975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grpSp>
          <p:nvGrpSpPr>
            <p:cNvPr id="7" name="Group 6"/>
            <p:cNvGrpSpPr/>
            <p:nvPr/>
          </p:nvGrpSpPr>
          <p:grpSpPr>
            <a:xfrm>
              <a:off x="2520971" y="1892433"/>
              <a:ext cx="855460" cy="1005847"/>
              <a:chOff x="10060696" y="2495616"/>
              <a:chExt cx="1308273" cy="1369123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10060696" y="2495616"/>
                <a:ext cx="612558" cy="812306"/>
                <a:chOff x="10441619" y="1994516"/>
                <a:chExt cx="612558" cy="812306"/>
              </a:xfrm>
            </p:grpSpPr>
            <p:sp>
              <p:nvSpPr>
                <p:cNvPr id="14" name="Diamond 13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5" name="Diamond 14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6" name="Oval 15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10756411" y="3052433"/>
                <a:ext cx="612558" cy="812306"/>
                <a:chOff x="10441619" y="1994516"/>
                <a:chExt cx="612558" cy="812306"/>
              </a:xfrm>
            </p:grpSpPr>
            <p:sp>
              <p:nvSpPr>
                <p:cNvPr id="10" name="Diamond 9"/>
                <p:cNvSpPr/>
                <p:nvPr/>
              </p:nvSpPr>
              <p:spPr>
                <a:xfrm>
                  <a:off x="10441619" y="1994516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1" name="Diamond 10"/>
                <p:cNvSpPr/>
                <p:nvPr/>
              </p:nvSpPr>
              <p:spPr>
                <a:xfrm>
                  <a:off x="10441619" y="2318551"/>
                  <a:ext cx="284086" cy="275207"/>
                </a:xfrm>
                <a:prstGeom prst="diamond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1"/>
                <p:cNvSpPr/>
                <p:nvPr/>
              </p:nvSpPr>
              <p:spPr>
                <a:xfrm>
                  <a:off x="10756776" y="2151587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3" name="Oval 12"/>
                <p:cNvSpPr/>
                <p:nvPr/>
              </p:nvSpPr>
              <p:spPr>
                <a:xfrm>
                  <a:off x="10761214" y="2531615"/>
                  <a:ext cx="292963" cy="275207"/>
                </a:xfrm>
                <a:prstGeom prst="ellips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</p:grpSp>
      <p:sp>
        <p:nvSpPr>
          <p:cNvPr id="53" name="TextBox 52"/>
          <p:cNvSpPr txBox="1"/>
          <p:nvPr/>
        </p:nvSpPr>
        <p:spPr>
          <a:xfrm>
            <a:off x="90432" y="4317780"/>
            <a:ext cx="104682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Input Image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1476135" y="3468424"/>
            <a:ext cx="466109" cy="593090"/>
            <a:chOff x="4947337" y="3894439"/>
            <a:chExt cx="1032936" cy="1286500"/>
          </a:xfrm>
        </p:grpSpPr>
        <p:sp>
          <p:nvSpPr>
            <p:cNvPr id="55" name="Diamond 54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Diamond 55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Diamond 56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Diamond 57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Diamond 58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Diamond 59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Diamond 60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1806379" y="449537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Layer-1 Filters</a:t>
            </a:r>
          </a:p>
        </p:txBody>
      </p:sp>
      <p:sp>
        <p:nvSpPr>
          <p:cNvPr id="63" name="Left Brace 62"/>
          <p:cNvSpPr/>
          <p:nvPr/>
        </p:nvSpPr>
        <p:spPr>
          <a:xfrm>
            <a:off x="1336808" y="3511826"/>
            <a:ext cx="119172" cy="50614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TextBox 63"/>
          <p:cNvSpPr txBox="1"/>
          <p:nvPr/>
        </p:nvSpPr>
        <p:spPr>
          <a:xfrm>
            <a:off x="-23293" y="3521663"/>
            <a:ext cx="13543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1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 Feature “Maps”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1436022" y="4089594"/>
            <a:ext cx="420842" cy="428648"/>
            <a:chOff x="2758958" y="5504670"/>
            <a:chExt cx="964048" cy="907988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2758958" y="6262966"/>
              <a:ext cx="25995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 flipH="1">
              <a:off x="3474431" y="6276566"/>
              <a:ext cx="248575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 flipH="1" flipV="1">
              <a:off x="3251125" y="5504670"/>
              <a:ext cx="12214" cy="52342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/>
            <p:cNvSpPr/>
            <p:nvPr/>
          </p:nvSpPr>
          <p:spPr>
            <a:xfrm>
              <a:off x="3136146" y="6162968"/>
              <a:ext cx="248574" cy="249690"/>
            </a:xfrm>
            <a:prstGeom prst="ellipse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>
                <a:solidFill>
                  <a:srgbClr val="FF0000"/>
                </a:solidFill>
              </a:endParaRPr>
            </a:p>
          </p:txBody>
        </p:sp>
      </p:grpSp>
      <p:sp>
        <p:nvSpPr>
          <p:cNvPr id="92" name="Rectangle 91"/>
          <p:cNvSpPr/>
          <p:nvPr/>
        </p:nvSpPr>
        <p:spPr>
          <a:xfrm>
            <a:off x="1953986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0" name="Rectangle 89"/>
          <p:cNvSpPr/>
          <p:nvPr/>
        </p:nvSpPr>
        <p:spPr>
          <a:xfrm>
            <a:off x="2066823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2" name="Rectangle 81"/>
          <p:cNvSpPr/>
          <p:nvPr/>
        </p:nvSpPr>
        <p:spPr>
          <a:xfrm>
            <a:off x="2178872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3" name="Rectangle 82"/>
          <p:cNvSpPr/>
          <p:nvPr/>
        </p:nvSpPr>
        <p:spPr>
          <a:xfrm>
            <a:off x="2292532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Rectangle 83"/>
          <p:cNvSpPr/>
          <p:nvPr/>
        </p:nvSpPr>
        <p:spPr>
          <a:xfrm>
            <a:off x="2405463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5" name="Rectangle 84"/>
          <p:cNvSpPr/>
          <p:nvPr/>
        </p:nvSpPr>
        <p:spPr>
          <a:xfrm>
            <a:off x="2513311" y="4407126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Rectangle 87"/>
          <p:cNvSpPr/>
          <p:nvPr/>
        </p:nvSpPr>
        <p:spPr>
          <a:xfrm>
            <a:off x="2626175" y="4405857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1907750" y="4189149"/>
                <a:ext cx="2339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50" y="4189149"/>
                <a:ext cx="233975" cy="207749"/>
              </a:xfrm>
              <a:prstGeom prst="rect">
                <a:avLst/>
              </a:prstGeom>
              <a:blipFill>
                <a:blip r:embed="rId3"/>
                <a:stretch>
                  <a:fillRect l="-20000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2028625" y="4184766"/>
                <a:ext cx="6018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8625" y="4184766"/>
                <a:ext cx="601896" cy="207749"/>
              </a:xfrm>
              <a:prstGeom prst="rect">
                <a:avLst/>
              </a:prstGeom>
              <a:blipFill>
                <a:blip r:embed="rId4"/>
                <a:stretch>
                  <a:fillRect l="-10417" t="-11765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2596554" y="4184766"/>
                <a:ext cx="25949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6554" y="4184766"/>
                <a:ext cx="259495" cy="207749"/>
              </a:xfrm>
              <a:prstGeom prst="rect">
                <a:avLst/>
              </a:prstGeom>
              <a:blipFill>
                <a:blip r:embed="rId5"/>
                <a:stretch>
                  <a:fillRect l="-2381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1219237" y="4624458"/>
                <a:ext cx="18517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37" y="4624458"/>
                <a:ext cx="185179" cy="207749"/>
              </a:xfrm>
              <a:prstGeom prst="rect">
                <a:avLst/>
              </a:prstGeom>
              <a:blipFill>
                <a:blip r:embed="rId6"/>
                <a:stretch>
                  <a:fillRect l="-2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1983658" y="3740510"/>
                <a:ext cx="16607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658" y="3740510"/>
                <a:ext cx="1660776" cy="207749"/>
              </a:xfrm>
              <a:prstGeom prst="rect">
                <a:avLst/>
              </a:prstGeom>
              <a:blipFill>
                <a:blip r:embed="rId7"/>
                <a:stretch>
                  <a:fillRect l="-2290" r="-305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1800778" y="3106801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Layer-2 Filters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1799554" y="3089977"/>
            <a:ext cx="10851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1702072" y="2725576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1651879" y="3036349"/>
            <a:ext cx="108512" cy="117875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1961117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8" name="Rectangle 97"/>
          <p:cNvSpPr/>
          <p:nvPr/>
        </p:nvSpPr>
        <p:spPr>
          <a:xfrm>
            <a:off x="2073953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9" name="Rectangle 98"/>
          <p:cNvSpPr/>
          <p:nvPr/>
        </p:nvSpPr>
        <p:spPr>
          <a:xfrm>
            <a:off x="2186003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0" name="Rectangle 99"/>
          <p:cNvSpPr/>
          <p:nvPr/>
        </p:nvSpPr>
        <p:spPr>
          <a:xfrm>
            <a:off x="2299662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1" name="Rectangle 100"/>
          <p:cNvSpPr/>
          <p:nvPr/>
        </p:nvSpPr>
        <p:spPr>
          <a:xfrm>
            <a:off x="2412593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" name="Rectangle 101"/>
          <p:cNvSpPr/>
          <p:nvPr/>
        </p:nvSpPr>
        <p:spPr>
          <a:xfrm>
            <a:off x="2520441" y="3038511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3" name="Rectangle 102"/>
          <p:cNvSpPr/>
          <p:nvPr/>
        </p:nvSpPr>
        <p:spPr>
          <a:xfrm>
            <a:off x="2633306" y="3037242"/>
            <a:ext cx="88311" cy="87019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1928488" y="2827116"/>
                <a:ext cx="23718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488" y="2827116"/>
                <a:ext cx="237181" cy="207749"/>
              </a:xfrm>
              <a:prstGeom prst="rect">
                <a:avLst/>
              </a:prstGeom>
              <a:blipFill>
                <a:blip r:embed="rId8"/>
                <a:stretch>
                  <a:fillRect l="-20000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2049364" y="2822733"/>
                <a:ext cx="56663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2     ……</m:t>
                        </m:r>
                      </m:sub>
                    </m:sSub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364" y="2822733"/>
                <a:ext cx="566630" cy="207749"/>
              </a:xfrm>
              <a:prstGeom prst="rect">
                <a:avLst/>
              </a:prstGeom>
              <a:blipFill>
                <a:blip r:embed="rId9"/>
                <a:stretch>
                  <a:fillRect l="-652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617292" y="2822733"/>
                <a:ext cx="26270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292" y="2822733"/>
                <a:ext cx="262701" cy="207749"/>
              </a:xfrm>
              <a:prstGeom prst="rect">
                <a:avLst/>
              </a:prstGeom>
              <a:blipFill>
                <a:blip r:embed="rId10"/>
                <a:stretch>
                  <a:fillRect l="-18182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Straight Arrow Connector 107"/>
          <p:cNvCxnSpPr/>
          <p:nvPr/>
        </p:nvCxnSpPr>
        <p:spPr>
          <a:xfrm flipH="1" flipV="1">
            <a:off x="1706136" y="3191454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1527337" y="2105263"/>
            <a:ext cx="466109" cy="593090"/>
            <a:chOff x="4947337" y="3894439"/>
            <a:chExt cx="1032936" cy="1286500"/>
          </a:xfrm>
        </p:grpSpPr>
        <p:sp>
          <p:nvSpPr>
            <p:cNvPr id="110" name="Diamond 109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1" name="Diamond 110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Diamond 111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Diamond 112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Diamond 113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Diamond 114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Diamond 115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2016292" y="2351203"/>
                <a:ext cx="17029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6292" y="2351203"/>
                <a:ext cx="1702967" cy="207749"/>
              </a:xfrm>
              <a:prstGeom prst="rect">
                <a:avLst/>
              </a:prstGeom>
              <a:blipFill>
                <a:blip r:embed="rId11"/>
                <a:stretch>
                  <a:fillRect l="-1481" r="-2963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Left Brace 117"/>
          <p:cNvSpPr/>
          <p:nvPr/>
        </p:nvSpPr>
        <p:spPr>
          <a:xfrm>
            <a:off x="1342520" y="2172936"/>
            <a:ext cx="119172" cy="506141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TextBox 118"/>
          <p:cNvSpPr txBox="1"/>
          <p:nvPr/>
        </p:nvSpPr>
        <p:spPr>
          <a:xfrm>
            <a:off x="-13147" y="2161591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2 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1804886" y="1696532"/>
            <a:ext cx="10851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>
          <a:xfrm>
            <a:off x="1657212" y="1642904"/>
            <a:ext cx="108512" cy="117875"/>
          </a:xfrm>
          <a:prstGeom prst="ellipse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srgbClr val="FF0000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 flipH="1" flipV="1">
            <a:off x="1711468" y="1798009"/>
            <a:ext cx="5332" cy="247103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853809" y="1767318"/>
            <a:ext cx="1220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>
                <a:solidFill>
                  <a:srgbClr val="0070C0"/>
                </a:solidFill>
              </a:rPr>
              <a:t> Layer-3 Filters</a:t>
            </a:r>
          </a:p>
        </p:txBody>
      </p:sp>
      <p:cxnSp>
        <p:nvCxnSpPr>
          <p:cNvPr id="122" name="Straight Arrow Connector 121"/>
          <p:cNvCxnSpPr/>
          <p:nvPr/>
        </p:nvCxnSpPr>
        <p:spPr>
          <a:xfrm flipH="1" flipV="1">
            <a:off x="1703857" y="1292352"/>
            <a:ext cx="5786" cy="28887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984959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5" name="Rectangle 124"/>
          <p:cNvSpPr/>
          <p:nvPr/>
        </p:nvSpPr>
        <p:spPr>
          <a:xfrm>
            <a:off x="2107404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6" name="Rectangle 125"/>
          <p:cNvSpPr/>
          <p:nvPr/>
        </p:nvSpPr>
        <p:spPr>
          <a:xfrm>
            <a:off x="2228995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7" name="Rectangle 126"/>
          <p:cNvSpPr/>
          <p:nvPr/>
        </p:nvSpPr>
        <p:spPr>
          <a:xfrm>
            <a:off x="2352331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8" name="Rectangle 127"/>
          <p:cNvSpPr/>
          <p:nvPr/>
        </p:nvSpPr>
        <p:spPr>
          <a:xfrm>
            <a:off x="2474879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9" name="Rectangle 128"/>
          <p:cNvSpPr/>
          <p:nvPr/>
        </p:nvSpPr>
        <p:spPr>
          <a:xfrm>
            <a:off x="2591909" y="1658182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0" name="Rectangle 129"/>
          <p:cNvSpPr/>
          <p:nvPr/>
        </p:nvSpPr>
        <p:spPr>
          <a:xfrm>
            <a:off x="2714385" y="1656700"/>
            <a:ext cx="95831" cy="101728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/>
              <p:cNvSpPr txBox="1"/>
              <p:nvPr/>
            </p:nvSpPr>
            <p:spPr>
              <a:xfrm>
                <a:off x="1942039" y="1447033"/>
                <a:ext cx="24038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1" name="TextBox 1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039" y="1447033"/>
                <a:ext cx="240387" cy="207749"/>
              </a:xfrm>
              <a:prstGeom prst="rect">
                <a:avLst/>
              </a:prstGeom>
              <a:blipFill>
                <a:blip r:embed="rId12"/>
                <a:stretch>
                  <a:fillRect l="-5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/>
              <p:cNvSpPr txBox="1"/>
              <p:nvPr/>
            </p:nvSpPr>
            <p:spPr>
              <a:xfrm>
                <a:off x="2072188" y="1445962"/>
                <a:ext cx="60830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     ……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2" name="TextBox 1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188" y="1445962"/>
                <a:ext cx="608308" cy="207749"/>
              </a:xfrm>
              <a:prstGeom prst="rect">
                <a:avLst/>
              </a:prstGeom>
              <a:blipFill>
                <a:blip r:embed="rId13"/>
                <a:stretch>
                  <a:fillRect l="-10204" t="-5882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/>
              <p:cNvSpPr txBox="1"/>
              <p:nvPr/>
            </p:nvSpPr>
            <p:spPr>
              <a:xfrm>
                <a:off x="2714386" y="1454327"/>
                <a:ext cx="265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3" name="TextBox 1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86" y="1454327"/>
                <a:ext cx="265907" cy="207749"/>
              </a:xfrm>
              <a:prstGeom prst="rect">
                <a:avLst/>
              </a:prstGeom>
              <a:blipFill>
                <a:blip r:embed="rId14"/>
                <a:stretch>
                  <a:fillRect l="-454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5" name="Group 134"/>
          <p:cNvGrpSpPr/>
          <p:nvPr/>
        </p:nvGrpSpPr>
        <p:grpSpPr>
          <a:xfrm>
            <a:off x="1514244" y="567186"/>
            <a:ext cx="505798" cy="693341"/>
            <a:chOff x="4947337" y="3894439"/>
            <a:chExt cx="1032936" cy="1286500"/>
          </a:xfrm>
        </p:grpSpPr>
        <p:sp>
          <p:nvSpPr>
            <p:cNvPr id="136" name="Diamond 135"/>
            <p:cNvSpPr/>
            <p:nvPr/>
          </p:nvSpPr>
          <p:spPr>
            <a:xfrm rot="749673">
              <a:off x="4947337" y="4442386"/>
              <a:ext cx="901655" cy="738553"/>
            </a:xfrm>
            <a:prstGeom prst="diamond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7" name="Diamond 136"/>
            <p:cNvSpPr/>
            <p:nvPr/>
          </p:nvSpPr>
          <p:spPr>
            <a:xfrm rot="749673">
              <a:off x="4966015" y="4348107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8" name="Diamond 137"/>
            <p:cNvSpPr/>
            <p:nvPr/>
          </p:nvSpPr>
          <p:spPr>
            <a:xfrm rot="749673">
              <a:off x="4980189" y="425718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9" name="Diamond 138"/>
            <p:cNvSpPr/>
            <p:nvPr/>
          </p:nvSpPr>
          <p:spPr>
            <a:xfrm rot="749673">
              <a:off x="5009465" y="4173093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0" name="Diamond 139"/>
            <p:cNvSpPr/>
            <p:nvPr/>
          </p:nvSpPr>
          <p:spPr>
            <a:xfrm rot="749673">
              <a:off x="5028143" y="4078814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1" name="Diamond 140"/>
            <p:cNvSpPr/>
            <p:nvPr/>
          </p:nvSpPr>
          <p:spPr>
            <a:xfrm rot="749673">
              <a:off x="5042317" y="3987890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2" name="Diamond 141"/>
            <p:cNvSpPr/>
            <p:nvPr/>
          </p:nvSpPr>
          <p:spPr>
            <a:xfrm rot="749673">
              <a:off x="5078618" y="3894439"/>
              <a:ext cx="901655" cy="738553"/>
            </a:xfrm>
            <a:prstGeom prst="diamond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44" name="Left Brace 143"/>
          <p:cNvSpPr/>
          <p:nvPr/>
        </p:nvSpPr>
        <p:spPr>
          <a:xfrm>
            <a:off x="1313689" y="646297"/>
            <a:ext cx="129320" cy="591696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5" name="TextBox 144"/>
          <p:cNvSpPr txBox="1"/>
          <p:nvPr/>
        </p:nvSpPr>
        <p:spPr>
          <a:xfrm>
            <a:off x="-60048" y="646297"/>
            <a:ext cx="13158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b="1" dirty="0">
                <a:solidFill>
                  <a:srgbClr val="0070C0"/>
                </a:solidFill>
              </a:rPr>
              <a:t>Layer 3 </a:t>
            </a:r>
          </a:p>
          <a:p>
            <a:pPr algn="ctr"/>
            <a:r>
              <a:rPr lang="en-US" sz="1350" b="1" dirty="0">
                <a:solidFill>
                  <a:srgbClr val="0070C0"/>
                </a:solidFill>
              </a:rPr>
              <a:t>Feature “Maps”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/>
              <p:cNvSpPr txBox="1"/>
              <p:nvPr/>
            </p:nvSpPr>
            <p:spPr>
              <a:xfrm>
                <a:off x="1668283" y="306495"/>
                <a:ext cx="167090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8283" y="306495"/>
                <a:ext cx="1670907" cy="207749"/>
              </a:xfrm>
              <a:prstGeom prst="rect">
                <a:avLst/>
              </a:prstGeom>
              <a:blipFill>
                <a:blip r:embed="rId15"/>
                <a:stretch>
                  <a:fillRect l="-1504" t="-6250" r="-3008" b="-4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3" name="Straight Arrow Connector 142"/>
          <p:cNvCxnSpPr/>
          <p:nvPr/>
        </p:nvCxnSpPr>
        <p:spPr>
          <a:xfrm flipV="1">
            <a:off x="2155134" y="861552"/>
            <a:ext cx="522327" cy="283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2747787" y="759603"/>
                <a:ext cx="11144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ℓ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ℓ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787" y="759603"/>
                <a:ext cx="1114472" cy="207749"/>
              </a:xfrm>
              <a:prstGeom prst="rect">
                <a:avLst/>
              </a:prstGeom>
              <a:blipFill>
                <a:blip r:embed="rId16"/>
                <a:stretch>
                  <a:fillRect l="-3409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 76"/>
          <p:cNvSpPr/>
          <p:nvPr/>
        </p:nvSpPr>
        <p:spPr>
          <a:xfrm>
            <a:off x="4580896" y="1170839"/>
            <a:ext cx="4296866" cy="322732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31750"/>
          <a:effectLst>
            <a:outerShdw blurRad="50800" dist="38100" dir="2700000" algn="tl" rotWithShape="0">
              <a:prstClr val="black">
                <a:alpha val="40000"/>
              </a:prstClr>
            </a:outerShdw>
            <a:reflection stA="45000" endPos="2000" dist="50800" dir="5400000" sy="-100000" algn="bl" rotWithShape="0"/>
          </a:effectLst>
          <a:scene3d>
            <a:camera prst="orthographicFront"/>
            <a:lightRig rig="threePt" dir="t"/>
          </a:scene3d>
          <a:sp3d>
            <a:bevelT w="146050" h="133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4843950" y="1398997"/>
                <a:ext cx="3747157" cy="2802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Assume we have labeled images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 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350" dirty="0"/>
                  <a:t> is image </a:t>
                </a:r>
                <a:r>
                  <a:rPr lang="en-US" sz="1350" i="1" dirty="0"/>
                  <a:t>n</a:t>
                </a:r>
                <a:r>
                  <a:rPr lang="en-US" sz="13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∈{+1,−1}</m:t>
                    </m:r>
                  </m:oMath>
                </a14:m>
                <a:r>
                  <a:rPr lang="en-US" sz="1350" dirty="0"/>
                  <a:t> is associated label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Average loss, which depends on model parameters: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endParaRPr lang="en-US" sz="135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350" dirty="0"/>
                  <a:t>Find specific parameters that minimize the average loss</a:t>
                </a:r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950" y="1398997"/>
                <a:ext cx="3747157" cy="2802177"/>
              </a:xfrm>
              <a:prstGeom prst="rect">
                <a:avLst/>
              </a:prstGeom>
              <a:blipFill>
                <a:blip r:embed="rId17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/>
              <p:cNvSpPr txBox="1"/>
              <p:nvPr/>
            </p:nvSpPr>
            <p:spPr>
              <a:xfrm>
                <a:off x="5419582" y="2797877"/>
                <a:ext cx="1529906" cy="584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1/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chr m:val="∑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82" y="2797877"/>
                <a:ext cx="1529906" cy="584199"/>
              </a:xfrm>
              <a:prstGeom prst="rect">
                <a:avLst/>
              </a:prstGeom>
              <a:blipFill>
                <a:blip r:embed="rId18"/>
                <a:stretch>
                  <a:fillRect l="-20661" t="-117021" r="-4132" b="-185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67210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4F73452E-A7FA-4776-88AE-12AC74A2CFF7}"/>
              </a:ext>
            </a:extLst>
          </p:cNvPr>
          <p:cNvSpPr/>
          <p:nvPr/>
        </p:nvSpPr>
        <p:spPr>
          <a:xfrm>
            <a:off x="4175936" y="179099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Summary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2E242-F03F-4206-9534-A299D2FEC5C5}"/>
              </a:ext>
            </a:extLst>
          </p:cNvPr>
          <p:cNvSpPr txBox="1"/>
          <p:nvPr/>
        </p:nvSpPr>
        <p:spPr>
          <a:xfrm>
            <a:off x="665328" y="1264024"/>
            <a:ext cx="76666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Convolutional neural networks learn to recognize </a:t>
            </a:r>
            <a:r>
              <a:rPr lang="en-US" b="1" dirty="0"/>
              <a:t>high-level structure </a:t>
            </a:r>
            <a:r>
              <a:rPr lang="en-US" dirty="0"/>
              <a:t>in images by building </a:t>
            </a:r>
            <a:r>
              <a:rPr lang="en-US" b="1" dirty="0"/>
              <a:t>hierarchical representations of features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Features are extracted via spatial convolutions with </a:t>
            </a:r>
            <a:r>
              <a:rPr lang="en-US" b="1" dirty="0"/>
              <a:t>filters</a:t>
            </a: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Filters are learned via iterative minimization of a loss function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Convolutional neural networks have shown capabilities beyond human performance for image analysis</a:t>
            </a:r>
          </a:p>
        </p:txBody>
      </p:sp>
    </p:spTree>
    <p:extLst>
      <p:ext uri="{BB962C8B-B14F-4D97-AF65-F5344CB8AC3E}">
        <p14:creationId xmlns:p14="http://schemas.microsoft.com/office/powerpoint/2010/main" val="417881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10964</TotalTime>
  <Words>2877</Words>
  <Application>Microsoft Macintosh PowerPoint</Application>
  <PresentationFormat>On-screen Show (16:9)</PresentationFormat>
  <Paragraphs>712</Paragraphs>
  <Slides>99</Slides>
  <Notes>58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6" baseType="lpstr">
      <vt:lpstr>Arial</vt:lpstr>
      <vt:lpstr>Calibri</vt:lpstr>
      <vt:lpstr>Cambria Math</vt:lpstr>
      <vt:lpstr>Helvetica</vt:lpstr>
      <vt:lpstr>Helvetica Neue</vt:lpstr>
      <vt:lpstr>Wingdings</vt:lpstr>
      <vt:lpstr>Office Theme</vt:lpstr>
      <vt:lpstr>Convolutional Neural Networks  June 12, 2020</vt:lpstr>
      <vt:lpstr>PowerPoint Presentation</vt:lpstr>
      <vt:lpstr>PowerPoint Presentation</vt:lpstr>
      <vt:lpstr>PowerPoint Presentation</vt:lpstr>
      <vt:lpstr>Motivating the CNN: Back to MNIST</vt:lpstr>
      <vt:lpstr>A “Filter” to Detect Ones</vt:lpstr>
      <vt:lpstr>A “Filter” to Detect Ones</vt:lpstr>
      <vt:lpstr>A “Filter” to Detect Ones</vt:lpstr>
      <vt:lpstr>A “Filter” to Detect Ones</vt:lpstr>
      <vt:lpstr>What if we’d like to find a 1 anywhere in a larger image?</vt:lpstr>
      <vt:lpstr>Searching for a 1…</vt:lpstr>
      <vt:lpstr>Searching for a 1…</vt:lpstr>
      <vt:lpstr>Searching for a 1…</vt:lpstr>
      <vt:lpstr>Our previous approach looks for a 1 at a specific location.</vt:lpstr>
      <vt:lpstr>Our previous approach looks for a 1 at a specific location.</vt:lpstr>
      <vt:lpstr>If we move the position of the 1, it no longer works.</vt:lpstr>
      <vt:lpstr>Instead of using logistic regression or an MLP, let’s look for a new kind of model, one with more flexible filters</vt:lpstr>
      <vt:lpstr>Instead of a filter that’s the size of the whole image,  we’d like a smaller filter that we can move around</vt:lpstr>
      <vt:lpstr>As we move this filter, we calculate the inner product between the filter itself and the portion of the image that’s underneath it.</vt:lpstr>
      <vt:lpstr>When the filter is placed over a region that looks like the filter, the inner product (i.e. filter output) will be large.</vt:lpstr>
      <vt:lpstr>When it’s placed over a region that does not look like the filter, the inner product (i.e. filter output) will be small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What if we want to know if a 1 is present  anywhere in the image?</vt:lpstr>
      <vt:lpstr>What if we want to know if a 1 is present  anywhere in the image?</vt:lpstr>
      <vt:lpstr>This idea is called “max pooling”, and is widely used in CNNs to determine whether features are present in a given region</vt:lpstr>
      <vt:lpstr>We perform “2D Spatial Convolution”  as we move the filter across the image.</vt:lpstr>
      <vt:lpstr>We perform “2D Spatial Convolution”  as we move the filter across the image.</vt:lpstr>
      <vt:lpstr>We perform “2D Spatial Convolution”  as we move the filter across the image.</vt:lpstr>
      <vt:lpstr>We perform “2D Spatial Convolution”  as we move the filter across the image.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Each location where the filter was centered has been evaluated: “how similar is this location to the filter”?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Given Labeled Training Images, How do we Learn the Parameters of the CNN?</vt:lpstr>
      <vt:lpstr>Given Labeled Training Images, How do we Learn the Parameters of the CNN?</vt:lpstr>
      <vt:lpstr>Architecture (specified) vs Parameters (learned)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316</cp:revision>
  <cp:lastPrinted>2018-06-22T18:27:38Z</cp:lastPrinted>
  <dcterms:created xsi:type="dcterms:W3CDTF">2018-06-03T14:52:22Z</dcterms:created>
  <dcterms:modified xsi:type="dcterms:W3CDTF">2021-05-03T00:51:25Z</dcterms:modified>
</cp:coreProperties>
</file>